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304" r:id="rId3"/>
    <p:sldId id="312" r:id="rId4"/>
    <p:sldId id="305" r:id="rId5"/>
    <p:sldId id="307" r:id="rId6"/>
    <p:sldId id="257" r:id="rId7"/>
    <p:sldId id="258" r:id="rId8"/>
    <p:sldId id="297" r:id="rId9"/>
    <p:sldId id="299" r:id="rId10"/>
    <p:sldId id="298" r:id="rId11"/>
    <p:sldId id="300" r:id="rId12"/>
    <p:sldId id="301" r:id="rId13"/>
    <p:sldId id="260" r:id="rId14"/>
    <p:sldId id="261" r:id="rId15"/>
    <p:sldId id="262" r:id="rId16"/>
    <p:sldId id="263" r:id="rId17"/>
    <p:sldId id="264" r:id="rId18"/>
    <p:sldId id="290" r:id="rId19"/>
    <p:sldId id="266" r:id="rId20"/>
    <p:sldId id="267" r:id="rId21"/>
    <p:sldId id="293" r:id="rId22"/>
    <p:sldId id="309" r:id="rId23"/>
    <p:sldId id="310" r:id="rId24"/>
    <p:sldId id="311"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RLD3qUl+js5Q6PXhb6NMK8Un6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E1B1F-09D5-4D92-897E-2C5F11DA3401}" v="37" dt="2023-09-13T15:20:24.005"/>
  </p1510:revLst>
</p1510:revInfo>
</file>

<file path=ppt/tableStyles.xml><?xml version="1.0" encoding="utf-8"?>
<a:tblStyleLst xmlns:a="http://schemas.openxmlformats.org/drawingml/2006/main" def="{F9BB5FF5-4AB7-4C41-9A82-D9E898A2CD95}">
  <a:tblStyle styleId="{F9BB5FF5-4AB7-4C41-9A82-D9E898A2CD9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36" autoAdjust="0"/>
  </p:normalViewPr>
  <p:slideViewPr>
    <p:cSldViewPr snapToGrid="0">
      <p:cViewPr varScale="1">
        <p:scale>
          <a:sx n="44" d="100"/>
          <a:sy n="44" d="100"/>
        </p:scale>
        <p:origin x="1500" y="32"/>
      </p:cViewPr>
      <p:guideLst/>
    </p:cSldViewPr>
  </p:slideViewPr>
  <p:notesTextViewPr>
    <p:cViewPr>
      <p:scale>
        <a:sx n="1" d="1"/>
        <a:sy n="1" d="1"/>
      </p:scale>
      <p:origin x="0" y="0"/>
    </p:cViewPr>
  </p:notesTextViewPr>
  <p:sorterViewPr>
    <p:cViewPr>
      <p:scale>
        <a:sx n="100" d="100"/>
        <a:sy n="10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 Peters" userId="2ca62425028956c7" providerId="LiveId" clId="{8ADE1B1F-09D5-4D92-897E-2C5F11DA3401}"/>
    <pc:docChg chg="undo custSel addSld delSld modSld sldOrd">
      <pc:chgData name="Dale Peters" userId="2ca62425028956c7" providerId="LiveId" clId="{8ADE1B1F-09D5-4D92-897E-2C5F11DA3401}" dt="2023-09-13T15:20:31.750" v="876"/>
      <pc:docMkLst>
        <pc:docMk/>
      </pc:docMkLst>
      <pc:sldChg chg="modSp mod">
        <pc:chgData name="Dale Peters" userId="2ca62425028956c7" providerId="LiveId" clId="{8ADE1B1F-09D5-4D92-897E-2C5F11DA3401}" dt="2023-09-13T12:43:33.194" v="34" actId="1076"/>
        <pc:sldMkLst>
          <pc:docMk/>
          <pc:sldMk cId="0" sldId="256"/>
        </pc:sldMkLst>
        <pc:spChg chg="mod">
          <ac:chgData name="Dale Peters" userId="2ca62425028956c7" providerId="LiveId" clId="{8ADE1B1F-09D5-4D92-897E-2C5F11DA3401}" dt="2023-09-13T12:43:33.194" v="34" actId="1076"/>
          <ac:spMkLst>
            <pc:docMk/>
            <pc:sldMk cId="0" sldId="256"/>
            <ac:spMk id="88" creationId="{00000000-0000-0000-0000-000000000000}"/>
          </ac:spMkLst>
        </pc:spChg>
        <pc:spChg chg="mod">
          <ac:chgData name="Dale Peters" userId="2ca62425028956c7" providerId="LiveId" clId="{8ADE1B1F-09D5-4D92-897E-2C5F11DA3401}" dt="2023-09-13T12:42:19.044" v="28" actId="20577"/>
          <ac:spMkLst>
            <pc:docMk/>
            <pc:sldMk cId="0" sldId="256"/>
            <ac:spMk id="89" creationId="{00000000-0000-0000-0000-000000000000}"/>
          </ac:spMkLst>
        </pc:spChg>
      </pc:sldChg>
      <pc:sldChg chg="modSp mod modNotesTx">
        <pc:chgData name="Dale Peters" userId="2ca62425028956c7" providerId="LiveId" clId="{8ADE1B1F-09D5-4D92-897E-2C5F11DA3401}" dt="2023-09-13T15:17:33.776" v="865"/>
        <pc:sldMkLst>
          <pc:docMk/>
          <pc:sldMk cId="0" sldId="257"/>
        </pc:sldMkLst>
        <pc:graphicFrameChg chg="modGraphic">
          <ac:chgData name="Dale Peters" userId="2ca62425028956c7" providerId="LiveId" clId="{8ADE1B1F-09D5-4D92-897E-2C5F11DA3401}" dt="2023-09-13T12:59:52.668" v="120" actId="26606"/>
          <ac:graphicFrameMkLst>
            <pc:docMk/>
            <pc:sldMk cId="0" sldId="257"/>
            <ac:graphicFrameMk id="100" creationId="{1356E7D3-F04B-DF4F-AE95-E538E56C093A}"/>
          </ac:graphicFrameMkLst>
        </pc:graphicFrameChg>
      </pc:sldChg>
      <pc:sldChg chg="addSp delSp modSp mod setClrOvrMap">
        <pc:chgData name="Dale Peters" userId="2ca62425028956c7" providerId="LiveId" clId="{8ADE1B1F-09D5-4D92-897E-2C5F11DA3401}" dt="2023-09-13T13:00:22.305" v="121" actId="26606"/>
        <pc:sldMkLst>
          <pc:docMk/>
          <pc:sldMk cId="0" sldId="258"/>
        </pc:sldMkLst>
        <pc:spChg chg="mod">
          <ac:chgData name="Dale Peters" userId="2ca62425028956c7" providerId="LiveId" clId="{8ADE1B1F-09D5-4D92-897E-2C5F11DA3401}" dt="2023-09-13T13:00:22.305" v="121" actId="26606"/>
          <ac:spMkLst>
            <pc:docMk/>
            <pc:sldMk cId="0" sldId="258"/>
            <ac:spMk id="104" creationId="{00000000-0000-0000-0000-000000000000}"/>
          </ac:spMkLst>
        </pc:spChg>
        <pc:spChg chg="mod">
          <ac:chgData name="Dale Peters" userId="2ca62425028956c7" providerId="LiveId" clId="{8ADE1B1F-09D5-4D92-897E-2C5F11DA3401}" dt="2023-09-13T13:00:22.305" v="121" actId="26606"/>
          <ac:spMkLst>
            <pc:docMk/>
            <pc:sldMk cId="0" sldId="258"/>
            <ac:spMk id="105" creationId="{00000000-0000-0000-0000-000000000000}"/>
          </ac:spMkLst>
        </pc:spChg>
        <pc:spChg chg="del">
          <ac:chgData name="Dale Peters" userId="2ca62425028956c7" providerId="LiveId" clId="{8ADE1B1F-09D5-4D92-897E-2C5F11DA3401}" dt="2023-09-13T13:00:22.305" v="121" actId="26606"/>
          <ac:spMkLst>
            <pc:docMk/>
            <pc:sldMk cId="0" sldId="258"/>
            <ac:spMk id="116" creationId="{D38A241E-0395-41E5-8607-BAA2799A4374}"/>
          </ac:spMkLst>
        </pc:spChg>
        <pc:spChg chg="add">
          <ac:chgData name="Dale Peters" userId="2ca62425028956c7" providerId="LiveId" clId="{8ADE1B1F-09D5-4D92-897E-2C5F11DA3401}" dt="2023-09-13T13:00:22.305" v="121" actId="26606"/>
          <ac:spMkLst>
            <pc:docMk/>
            <pc:sldMk cId="0" sldId="258"/>
            <ac:spMk id="123" creationId="{06DA9DF9-31F7-4056-B42E-878CC92417B8}"/>
          </ac:spMkLst>
        </pc:spChg>
        <pc:picChg chg="mod ord">
          <ac:chgData name="Dale Peters" userId="2ca62425028956c7" providerId="LiveId" clId="{8ADE1B1F-09D5-4D92-897E-2C5F11DA3401}" dt="2023-09-13T13:00:22.305" v="121" actId="26606"/>
          <ac:picMkLst>
            <pc:docMk/>
            <pc:sldMk cId="0" sldId="258"/>
            <ac:picMk id="107" creationId="{2F5B3B3F-03CF-39E8-6686-7CF886F40DFD}"/>
          </ac:picMkLst>
        </pc:picChg>
        <pc:cxnChg chg="del">
          <ac:chgData name="Dale Peters" userId="2ca62425028956c7" providerId="LiveId" clId="{8ADE1B1F-09D5-4D92-897E-2C5F11DA3401}" dt="2023-09-13T13:00:22.305" v="121" actId="26606"/>
          <ac:cxnSpMkLst>
            <pc:docMk/>
            <pc:sldMk cId="0" sldId="258"/>
            <ac:cxnSpMk id="118" creationId="{CE352288-84AD-4CA8-BCD5-76C29D34E1DB}"/>
          </ac:cxnSpMkLst>
        </pc:cxnChg>
      </pc:sldChg>
      <pc:sldChg chg="addSp delSp modSp mod">
        <pc:chgData name="Dale Peters" userId="2ca62425028956c7" providerId="LiveId" clId="{8ADE1B1F-09D5-4D92-897E-2C5F11DA3401}" dt="2023-09-13T13:03:09.147" v="147" actId="26606"/>
        <pc:sldMkLst>
          <pc:docMk/>
          <pc:sldMk cId="0" sldId="260"/>
        </pc:sldMkLst>
        <pc:spChg chg="mod">
          <ac:chgData name="Dale Peters" userId="2ca62425028956c7" providerId="LiveId" clId="{8ADE1B1F-09D5-4D92-897E-2C5F11DA3401}" dt="2023-09-13T13:03:09.147" v="147" actId="26606"/>
          <ac:spMkLst>
            <pc:docMk/>
            <pc:sldMk cId="0" sldId="260"/>
            <ac:spMk id="117" creationId="{00000000-0000-0000-0000-000000000000}"/>
          </ac:spMkLst>
        </pc:spChg>
        <pc:spChg chg="mod">
          <ac:chgData name="Dale Peters" userId="2ca62425028956c7" providerId="LiveId" clId="{8ADE1B1F-09D5-4D92-897E-2C5F11DA3401}" dt="2023-09-13T13:03:09.147" v="147" actId="26606"/>
          <ac:spMkLst>
            <pc:docMk/>
            <pc:sldMk cId="0" sldId="260"/>
            <ac:spMk id="118" creationId="{00000000-0000-0000-0000-000000000000}"/>
          </ac:spMkLst>
        </pc:spChg>
        <pc:spChg chg="add del">
          <ac:chgData name="Dale Peters" userId="2ca62425028956c7" providerId="LiveId" clId="{8ADE1B1F-09D5-4D92-897E-2C5F11DA3401}" dt="2023-09-13T13:03:09.147" v="147" actId="26606"/>
          <ac:spMkLst>
            <pc:docMk/>
            <pc:sldMk cId="0" sldId="260"/>
            <ac:spMk id="142" creationId="{A8384FB5-9ADC-4DDC-881B-597D56F5B15D}"/>
          </ac:spMkLst>
        </pc:spChg>
        <pc:spChg chg="add del">
          <ac:chgData name="Dale Peters" userId="2ca62425028956c7" providerId="LiveId" clId="{8ADE1B1F-09D5-4D92-897E-2C5F11DA3401}" dt="2023-09-13T13:03:09.147" v="147" actId="26606"/>
          <ac:spMkLst>
            <pc:docMk/>
            <pc:sldMk cId="0" sldId="260"/>
            <ac:spMk id="144" creationId="{BC05CA36-AD6A-4ABF-9A05-52E5A143D2BB}"/>
          </ac:spMkLst>
        </pc:spChg>
        <pc:spChg chg="add del">
          <ac:chgData name="Dale Peters" userId="2ca62425028956c7" providerId="LiveId" clId="{8ADE1B1F-09D5-4D92-897E-2C5F11DA3401}" dt="2023-09-13T13:03:09.147" v="147" actId="26606"/>
          <ac:spMkLst>
            <pc:docMk/>
            <pc:sldMk cId="0" sldId="260"/>
            <ac:spMk id="146" creationId="{D4331EE8-85A4-4588-8D9E-70E534D477DB}"/>
          </ac:spMkLst>
        </pc:spChg>
        <pc:spChg chg="add del">
          <ac:chgData name="Dale Peters" userId="2ca62425028956c7" providerId="LiveId" clId="{8ADE1B1F-09D5-4D92-897E-2C5F11DA3401}" dt="2023-09-13T13:03:09.147" v="147" actId="26606"/>
          <ac:spMkLst>
            <pc:docMk/>
            <pc:sldMk cId="0" sldId="260"/>
            <ac:spMk id="148" creationId="{49D6C862-61CC-4B46-8080-96583D653BAB}"/>
          </ac:spMkLst>
        </pc:spChg>
        <pc:spChg chg="add del">
          <ac:chgData name="Dale Peters" userId="2ca62425028956c7" providerId="LiveId" clId="{8ADE1B1F-09D5-4D92-897E-2C5F11DA3401}" dt="2023-09-13T13:03:09.147" v="147" actId="26606"/>
          <ac:spMkLst>
            <pc:docMk/>
            <pc:sldMk cId="0" sldId="260"/>
            <ac:spMk id="150" creationId="{E37EECFC-A684-4391-AE85-4CDAF5565F61}"/>
          </ac:spMkLst>
        </pc:spChg>
        <pc:spChg chg="add del">
          <ac:chgData name="Dale Peters" userId="2ca62425028956c7" providerId="LiveId" clId="{8ADE1B1F-09D5-4D92-897E-2C5F11DA3401}" dt="2023-09-13T13:03:09.106" v="146" actId="26606"/>
          <ac:spMkLst>
            <pc:docMk/>
            <pc:sldMk cId="0" sldId="260"/>
            <ac:spMk id="155" creationId="{06DA9DF9-31F7-4056-B42E-878CC92417B8}"/>
          </ac:spMkLst>
        </pc:spChg>
        <pc:spChg chg="add">
          <ac:chgData name="Dale Peters" userId="2ca62425028956c7" providerId="LiveId" clId="{8ADE1B1F-09D5-4D92-897E-2C5F11DA3401}" dt="2023-09-13T13:03:09.147" v="147" actId="26606"/>
          <ac:spMkLst>
            <pc:docMk/>
            <pc:sldMk cId="0" sldId="260"/>
            <ac:spMk id="157" creationId="{52FFAF72-6204-4676-9C6F-9A4CC4D91805}"/>
          </ac:spMkLst>
        </pc:spChg>
        <pc:spChg chg="add">
          <ac:chgData name="Dale Peters" userId="2ca62425028956c7" providerId="LiveId" clId="{8ADE1B1F-09D5-4D92-897E-2C5F11DA3401}" dt="2023-09-13T13:03:09.147" v="147" actId="26606"/>
          <ac:spMkLst>
            <pc:docMk/>
            <pc:sldMk cId="0" sldId="260"/>
            <ac:spMk id="158" creationId="{B7BD7FCF-A254-4A97-A15C-319B67622677}"/>
          </ac:spMkLst>
        </pc:spChg>
        <pc:picChg chg="mod">
          <ac:chgData name="Dale Peters" userId="2ca62425028956c7" providerId="LiveId" clId="{8ADE1B1F-09D5-4D92-897E-2C5F11DA3401}" dt="2023-09-13T13:03:09.147" v="147" actId="26606"/>
          <ac:picMkLst>
            <pc:docMk/>
            <pc:sldMk cId="0" sldId="260"/>
            <ac:picMk id="2" creationId="{C634C1C0-9F8D-4A2D-AD50-EC54104BE25B}"/>
          </ac:picMkLst>
        </pc:picChg>
      </pc:sldChg>
      <pc:sldChg chg="addSp modSp mod">
        <pc:chgData name="Dale Peters" userId="2ca62425028956c7" providerId="LiveId" clId="{8ADE1B1F-09D5-4D92-897E-2C5F11DA3401}" dt="2023-09-13T14:51:53.742" v="484" actId="20577"/>
        <pc:sldMkLst>
          <pc:docMk/>
          <pc:sldMk cId="0" sldId="261"/>
        </pc:sldMkLst>
        <pc:spChg chg="mod">
          <ac:chgData name="Dale Peters" userId="2ca62425028956c7" providerId="LiveId" clId="{8ADE1B1F-09D5-4D92-897E-2C5F11DA3401}" dt="2023-09-13T13:07:32.523" v="163" actId="115"/>
          <ac:spMkLst>
            <pc:docMk/>
            <pc:sldMk cId="0" sldId="261"/>
            <ac:spMk id="124" creationId="{00000000-0000-0000-0000-000000000000}"/>
          </ac:spMkLst>
        </pc:spChg>
        <pc:spChg chg="mod">
          <ac:chgData name="Dale Peters" userId="2ca62425028956c7" providerId="LiveId" clId="{8ADE1B1F-09D5-4D92-897E-2C5F11DA3401}" dt="2023-09-13T14:51:53.742" v="484" actId="20577"/>
          <ac:spMkLst>
            <pc:docMk/>
            <pc:sldMk cId="0" sldId="261"/>
            <ac:spMk id="125" creationId="{00000000-0000-0000-0000-000000000000}"/>
          </ac:spMkLst>
        </pc:spChg>
        <pc:cxnChg chg="add mod">
          <ac:chgData name="Dale Peters" userId="2ca62425028956c7" providerId="LiveId" clId="{8ADE1B1F-09D5-4D92-897E-2C5F11DA3401}" dt="2023-09-13T13:09:42.927" v="172" actId="692"/>
          <ac:cxnSpMkLst>
            <pc:docMk/>
            <pc:sldMk cId="0" sldId="261"/>
            <ac:cxnSpMk id="3" creationId="{CA0005D2-3EDC-0348-36A4-128E568EC08E}"/>
          </ac:cxnSpMkLst>
        </pc:cxnChg>
      </pc:sldChg>
      <pc:sldChg chg="addSp delSp modSp mod">
        <pc:chgData name="Dale Peters" userId="2ca62425028956c7" providerId="LiveId" clId="{8ADE1B1F-09D5-4D92-897E-2C5F11DA3401}" dt="2023-09-13T14:54:09.960" v="497" actId="20577"/>
        <pc:sldMkLst>
          <pc:docMk/>
          <pc:sldMk cId="0" sldId="262"/>
        </pc:sldMkLst>
        <pc:spChg chg="add del mod">
          <ac:chgData name="Dale Peters" userId="2ca62425028956c7" providerId="LiveId" clId="{8ADE1B1F-09D5-4D92-897E-2C5F11DA3401}" dt="2023-09-13T13:11:31.727" v="180"/>
          <ac:spMkLst>
            <pc:docMk/>
            <pc:sldMk cId="0" sldId="262"/>
            <ac:spMk id="3" creationId="{13D50C24-AF15-9765-1FE9-82FE18F476B6}"/>
          </ac:spMkLst>
        </pc:spChg>
        <pc:spChg chg="add mod">
          <ac:chgData name="Dale Peters" userId="2ca62425028956c7" providerId="LiveId" clId="{8ADE1B1F-09D5-4D92-897E-2C5F11DA3401}" dt="2023-09-13T14:52:38.364" v="488" actId="20577"/>
          <ac:spMkLst>
            <pc:docMk/>
            <pc:sldMk cId="0" sldId="262"/>
            <ac:spMk id="4" creationId="{1DDB3442-DE41-FB77-0CB5-17C1BD90B51D}"/>
          </ac:spMkLst>
        </pc:spChg>
        <pc:spChg chg="mod">
          <ac:chgData name="Dale Peters" userId="2ca62425028956c7" providerId="LiveId" clId="{8ADE1B1F-09D5-4D92-897E-2C5F11DA3401}" dt="2023-09-13T14:54:09.960" v="497" actId="20577"/>
          <ac:spMkLst>
            <pc:docMk/>
            <pc:sldMk cId="0" sldId="262"/>
            <ac:spMk id="132" creationId="{00000000-0000-0000-0000-000000000000}"/>
          </ac:spMkLst>
        </pc:spChg>
        <pc:picChg chg="mod">
          <ac:chgData name="Dale Peters" userId="2ca62425028956c7" providerId="LiveId" clId="{8ADE1B1F-09D5-4D92-897E-2C5F11DA3401}" dt="2023-09-13T14:53:37.711" v="492" actId="1076"/>
          <ac:picMkLst>
            <pc:docMk/>
            <pc:sldMk cId="0" sldId="262"/>
            <ac:picMk id="133" creationId="{00000000-0000-0000-0000-000000000000}"/>
          </ac:picMkLst>
        </pc:picChg>
        <pc:cxnChg chg="add mod">
          <ac:chgData name="Dale Peters" userId="2ca62425028956c7" providerId="LiveId" clId="{8ADE1B1F-09D5-4D92-897E-2C5F11DA3401}" dt="2023-09-13T14:53:22.674" v="491" actId="1582"/>
          <ac:cxnSpMkLst>
            <pc:docMk/>
            <pc:sldMk cId="0" sldId="262"/>
            <ac:cxnSpMk id="6" creationId="{B8AF5B31-226A-1747-0C52-271295224B8F}"/>
          </ac:cxnSpMkLst>
        </pc:cxnChg>
      </pc:sldChg>
      <pc:sldChg chg="modSp mod modNotesTx">
        <pc:chgData name="Dale Peters" userId="2ca62425028956c7" providerId="LiveId" clId="{8ADE1B1F-09D5-4D92-897E-2C5F11DA3401}" dt="2023-09-13T14:58:35.801" v="545" actId="113"/>
        <pc:sldMkLst>
          <pc:docMk/>
          <pc:sldMk cId="0" sldId="263"/>
        </pc:sldMkLst>
        <pc:spChg chg="mod">
          <ac:chgData name="Dale Peters" userId="2ca62425028956c7" providerId="LiveId" clId="{8ADE1B1F-09D5-4D92-897E-2C5F11DA3401}" dt="2023-09-13T14:58:35.801" v="545" actId="113"/>
          <ac:spMkLst>
            <pc:docMk/>
            <pc:sldMk cId="0" sldId="263"/>
            <ac:spMk id="140" creationId="{00000000-0000-0000-0000-000000000000}"/>
          </ac:spMkLst>
        </pc:spChg>
      </pc:sldChg>
      <pc:sldChg chg="addSp delSp modSp mod">
        <pc:chgData name="Dale Peters" userId="2ca62425028956c7" providerId="LiveId" clId="{8ADE1B1F-09D5-4D92-897E-2C5F11DA3401}" dt="2023-09-13T13:03:26.160" v="148" actId="26606"/>
        <pc:sldMkLst>
          <pc:docMk/>
          <pc:sldMk cId="0" sldId="264"/>
        </pc:sldMkLst>
        <pc:spChg chg="del">
          <ac:chgData name="Dale Peters" userId="2ca62425028956c7" providerId="LiveId" clId="{8ADE1B1F-09D5-4D92-897E-2C5F11DA3401}" dt="2023-09-13T13:03:26.160" v="148" actId="26606"/>
          <ac:spMkLst>
            <pc:docMk/>
            <pc:sldMk cId="0" sldId="264"/>
            <ac:spMk id="90" creationId="{C1DD1A8A-57D5-4A81-AD04-532B043C5611}"/>
          </ac:spMkLst>
        </pc:spChg>
        <pc:spChg chg="del">
          <ac:chgData name="Dale Peters" userId="2ca62425028956c7" providerId="LiveId" clId="{8ADE1B1F-09D5-4D92-897E-2C5F11DA3401}" dt="2023-09-13T13:03:26.160" v="148" actId="26606"/>
          <ac:spMkLst>
            <pc:docMk/>
            <pc:sldMk cId="0" sldId="264"/>
            <ac:spMk id="92" creationId="{007891EC-4501-44ED-A8C8-B11B6DB767AB}"/>
          </ac:spMkLst>
        </pc:spChg>
        <pc:spChg chg="mod">
          <ac:chgData name="Dale Peters" userId="2ca62425028956c7" providerId="LiveId" clId="{8ADE1B1F-09D5-4D92-897E-2C5F11DA3401}" dt="2023-09-13T13:03:26.160" v="148" actId="26606"/>
          <ac:spMkLst>
            <pc:docMk/>
            <pc:sldMk cId="0" sldId="264"/>
            <ac:spMk id="147" creationId="{00000000-0000-0000-0000-000000000000}"/>
          </ac:spMkLst>
        </pc:spChg>
        <pc:spChg chg="mod">
          <ac:chgData name="Dale Peters" userId="2ca62425028956c7" providerId="LiveId" clId="{8ADE1B1F-09D5-4D92-897E-2C5F11DA3401}" dt="2023-09-13T13:03:26.160" v="148" actId="26606"/>
          <ac:spMkLst>
            <pc:docMk/>
            <pc:sldMk cId="0" sldId="264"/>
            <ac:spMk id="148" creationId="{00000000-0000-0000-0000-000000000000}"/>
          </ac:spMkLst>
        </pc:spChg>
        <pc:spChg chg="add">
          <ac:chgData name="Dale Peters" userId="2ca62425028956c7" providerId="LiveId" clId="{8ADE1B1F-09D5-4D92-897E-2C5F11DA3401}" dt="2023-09-13T13:03:26.160" v="148" actId="26606"/>
          <ac:spMkLst>
            <pc:docMk/>
            <pc:sldMk cId="0" sldId="264"/>
            <ac:spMk id="155" creationId="{B7BD7FCF-A254-4A97-A15C-319B67622677}"/>
          </ac:spMkLst>
        </pc:spChg>
        <pc:spChg chg="add">
          <ac:chgData name="Dale Peters" userId="2ca62425028956c7" providerId="LiveId" clId="{8ADE1B1F-09D5-4D92-897E-2C5F11DA3401}" dt="2023-09-13T13:03:26.160" v="148" actId="26606"/>
          <ac:spMkLst>
            <pc:docMk/>
            <pc:sldMk cId="0" sldId="264"/>
            <ac:spMk id="157" creationId="{52FFAF72-6204-4676-9C6F-9A4CC4D91805}"/>
          </ac:spMkLst>
        </pc:spChg>
        <pc:picChg chg="mod ord">
          <ac:chgData name="Dale Peters" userId="2ca62425028956c7" providerId="LiveId" clId="{8ADE1B1F-09D5-4D92-897E-2C5F11DA3401}" dt="2023-09-13T13:03:26.160" v="148" actId="26606"/>
          <ac:picMkLst>
            <pc:docMk/>
            <pc:sldMk cId="0" sldId="264"/>
            <ac:picMk id="150" creationId="{1EE78486-99F0-46B0-9C50-A0B0AEC0DF62}"/>
          </ac:picMkLst>
        </pc:picChg>
      </pc:sldChg>
      <pc:sldChg chg="addSp delSp modSp mod">
        <pc:chgData name="Dale Peters" userId="2ca62425028956c7" providerId="LiveId" clId="{8ADE1B1F-09D5-4D92-897E-2C5F11DA3401}" dt="2023-09-13T13:03:43.422" v="149" actId="26606"/>
        <pc:sldMkLst>
          <pc:docMk/>
          <pc:sldMk cId="0" sldId="266"/>
        </pc:sldMkLst>
        <pc:spChg chg="mod">
          <ac:chgData name="Dale Peters" userId="2ca62425028956c7" providerId="LiveId" clId="{8ADE1B1F-09D5-4D92-897E-2C5F11DA3401}" dt="2023-09-13T13:03:43.422" v="149" actId="26606"/>
          <ac:spMkLst>
            <pc:docMk/>
            <pc:sldMk cId="0" sldId="266"/>
            <ac:spMk id="160" creationId="{00000000-0000-0000-0000-000000000000}"/>
          </ac:spMkLst>
        </pc:spChg>
        <pc:spChg chg="mod">
          <ac:chgData name="Dale Peters" userId="2ca62425028956c7" providerId="LiveId" clId="{8ADE1B1F-09D5-4D92-897E-2C5F11DA3401}" dt="2023-09-13T13:03:43.422" v="149" actId="26606"/>
          <ac:spMkLst>
            <pc:docMk/>
            <pc:sldMk cId="0" sldId="266"/>
            <ac:spMk id="161" creationId="{00000000-0000-0000-0000-000000000000}"/>
          </ac:spMkLst>
        </pc:spChg>
        <pc:spChg chg="del">
          <ac:chgData name="Dale Peters" userId="2ca62425028956c7" providerId="LiveId" clId="{8ADE1B1F-09D5-4D92-897E-2C5F11DA3401}" dt="2023-09-13T13:03:43.422" v="149" actId="26606"/>
          <ac:spMkLst>
            <pc:docMk/>
            <pc:sldMk cId="0" sldId="266"/>
            <ac:spMk id="166" creationId="{8D0D6D3E-D7F9-4591-9CA9-DDF4DB1F73DA}"/>
          </ac:spMkLst>
        </pc:spChg>
        <pc:spChg chg="del">
          <ac:chgData name="Dale Peters" userId="2ca62425028956c7" providerId="LiveId" clId="{8ADE1B1F-09D5-4D92-897E-2C5F11DA3401}" dt="2023-09-13T13:03:43.422" v="149" actId="26606"/>
          <ac:spMkLst>
            <pc:docMk/>
            <pc:sldMk cId="0" sldId="266"/>
            <ac:spMk id="168" creationId="{C4C9F2B0-1044-46EB-8AEB-C3BFFDE6C2CC}"/>
          </ac:spMkLst>
        </pc:spChg>
        <pc:spChg chg="del">
          <ac:chgData name="Dale Peters" userId="2ca62425028956c7" providerId="LiveId" clId="{8ADE1B1F-09D5-4D92-897E-2C5F11DA3401}" dt="2023-09-13T13:03:43.422" v="149" actId="26606"/>
          <ac:spMkLst>
            <pc:docMk/>
            <pc:sldMk cId="0" sldId="266"/>
            <ac:spMk id="170" creationId="{D28B54C3-B57B-472A-B96E-1FCB67093DC2}"/>
          </ac:spMkLst>
        </pc:spChg>
        <pc:spChg chg="del">
          <ac:chgData name="Dale Peters" userId="2ca62425028956c7" providerId="LiveId" clId="{8ADE1B1F-09D5-4D92-897E-2C5F11DA3401}" dt="2023-09-13T13:03:43.422" v="149" actId="26606"/>
          <ac:spMkLst>
            <pc:docMk/>
            <pc:sldMk cId="0" sldId="266"/>
            <ac:spMk id="172" creationId="{7DB3C429-F8DA-49B9-AF84-21996FCF78B5}"/>
          </ac:spMkLst>
        </pc:spChg>
        <pc:spChg chg="add">
          <ac:chgData name="Dale Peters" userId="2ca62425028956c7" providerId="LiveId" clId="{8ADE1B1F-09D5-4D92-897E-2C5F11DA3401}" dt="2023-09-13T13:03:43.422" v="149" actId="26606"/>
          <ac:spMkLst>
            <pc:docMk/>
            <pc:sldMk cId="0" sldId="266"/>
            <ac:spMk id="177" creationId="{50D1D739-EDC4-4BE6-A073-9B157E1F9069}"/>
          </ac:spMkLst>
        </pc:spChg>
        <pc:spChg chg="add">
          <ac:chgData name="Dale Peters" userId="2ca62425028956c7" providerId="LiveId" clId="{8ADE1B1F-09D5-4D92-897E-2C5F11DA3401}" dt="2023-09-13T13:03:43.422" v="149" actId="26606"/>
          <ac:spMkLst>
            <pc:docMk/>
            <pc:sldMk cId="0" sldId="266"/>
            <ac:spMk id="179" creationId="{6CDD35A4-E546-4AF3-A8B9-AC24C5C9FA70}"/>
          </ac:spMkLst>
        </pc:spChg>
        <pc:picChg chg="mod">
          <ac:chgData name="Dale Peters" userId="2ca62425028956c7" providerId="LiveId" clId="{8ADE1B1F-09D5-4D92-897E-2C5F11DA3401}" dt="2023-09-13T13:03:43.422" v="149" actId="26606"/>
          <ac:picMkLst>
            <pc:docMk/>
            <pc:sldMk cId="0" sldId="266"/>
            <ac:picMk id="2" creationId="{D1D8BE8A-8767-4074-993B-3F216B2134BE}"/>
          </ac:picMkLst>
        </pc:picChg>
      </pc:sldChg>
      <pc:sldChg chg="modNotesTx">
        <pc:chgData name="Dale Peters" userId="2ca62425028956c7" providerId="LiveId" clId="{8ADE1B1F-09D5-4D92-897E-2C5F11DA3401}" dt="2023-09-13T15:00:21.950" v="631" actId="6549"/>
        <pc:sldMkLst>
          <pc:docMk/>
          <pc:sldMk cId="0" sldId="267"/>
        </pc:sldMkLst>
      </pc:sldChg>
      <pc:sldChg chg="addSp delSp modSp mod">
        <pc:chgData name="Dale Peters" userId="2ca62425028956c7" providerId="LiveId" clId="{8ADE1B1F-09D5-4D92-897E-2C5F11DA3401}" dt="2023-09-13T13:29:27.475" v="197" actId="255"/>
        <pc:sldMkLst>
          <pc:docMk/>
          <pc:sldMk cId="2861296532" sldId="290"/>
        </pc:sldMkLst>
        <pc:spChg chg="mod">
          <ac:chgData name="Dale Peters" userId="2ca62425028956c7" providerId="LiveId" clId="{8ADE1B1F-09D5-4D92-897E-2C5F11DA3401}" dt="2023-09-13T13:29:27.475" v="197" actId="255"/>
          <ac:spMkLst>
            <pc:docMk/>
            <pc:sldMk cId="2861296532" sldId="290"/>
            <ac:spMk id="3" creationId="{92DA1AD3-DA69-4AD8-9466-4B18D5754AF6}"/>
          </ac:spMkLst>
        </pc:spChg>
        <pc:spChg chg="del">
          <ac:chgData name="Dale Peters" userId="2ca62425028956c7" providerId="LiveId" clId="{8ADE1B1F-09D5-4D92-897E-2C5F11DA3401}" dt="2023-09-13T13:04:38.758" v="150" actId="26606"/>
          <ac:spMkLst>
            <pc:docMk/>
            <pc:sldMk cId="2861296532" sldId="290"/>
            <ac:spMk id="8" creationId="{1B15ED52-F352-441B-82BF-E0EA34836D08}"/>
          </ac:spMkLst>
        </pc:spChg>
        <pc:spChg chg="del">
          <ac:chgData name="Dale Peters" userId="2ca62425028956c7" providerId="LiveId" clId="{8ADE1B1F-09D5-4D92-897E-2C5F11DA3401}" dt="2023-09-13T13:04:38.758" v="150" actId="26606"/>
          <ac:spMkLst>
            <pc:docMk/>
            <pc:sldMk cId="2861296532" sldId="290"/>
            <ac:spMk id="10" creationId="{3B2E3793-BFE6-45A2-9B7B-E18844431C99}"/>
          </ac:spMkLst>
        </pc:spChg>
        <pc:spChg chg="del">
          <ac:chgData name="Dale Peters" userId="2ca62425028956c7" providerId="LiveId" clId="{8ADE1B1F-09D5-4D92-897E-2C5F11DA3401}" dt="2023-09-13T13:04:38.758" v="150" actId="26606"/>
          <ac:spMkLst>
            <pc:docMk/>
            <pc:sldMk cId="2861296532" sldId="290"/>
            <ac:spMk id="12" creationId="{BC4C4868-CB8F-4AF9-9CDB-8108F2C19B67}"/>
          </ac:spMkLst>
        </pc:spChg>
        <pc:spChg chg="del">
          <ac:chgData name="Dale Peters" userId="2ca62425028956c7" providerId="LiveId" clId="{8ADE1B1F-09D5-4D92-897E-2C5F11DA3401}" dt="2023-09-13T13:04:38.758" v="150" actId="26606"/>
          <ac:spMkLst>
            <pc:docMk/>
            <pc:sldMk cId="2861296532" sldId="290"/>
            <ac:spMk id="14" creationId="{375E0459-6403-40CD-989D-56A4407CA12E}"/>
          </ac:spMkLst>
        </pc:spChg>
        <pc:spChg chg="del">
          <ac:chgData name="Dale Peters" userId="2ca62425028956c7" providerId="LiveId" clId="{8ADE1B1F-09D5-4D92-897E-2C5F11DA3401}" dt="2023-09-13T13:04:38.758" v="150" actId="26606"/>
          <ac:spMkLst>
            <pc:docMk/>
            <pc:sldMk cId="2861296532" sldId="290"/>
            <ac:spMk id="16" creationId="{53E5B1A8-3AC9-4BD1-9BBC-78CA94F2D1BA}"/>
          </ac:spMkLst>
        </pc:spChg>
        <pc:spChg chg="add del">
          <ac:chgData name="Dale Peters" userId="2ca62425028956c7" providerId="LiveId" clId="{8ADE1B1F-09D5-4D92-897E-2C5F11DA3401}" dt="2023-09-13T13:28:38.895" v="191" actId="26606"/>
          <ac:spMkLst>
            <pc:docMk/>
            <pc:sldMk cId="2861296532" sldId="290"/>
            <ac:spMk id="21" creationId="{17718681-A12E-49D6-9925-DD7C68176D61}"/>
          </ac:spMkLst>
        </pc:spChg>
        <pc:spChg chg="add del">
          <ac:chgData name="Dale Peters" userId="2ca62425028956c7" providerId="LiveId" clId="{8ADE1B1F-09D5-4D92-897E-2C5F11DA3401}" dt="2023-09-13T13:28:38.895" v="191" actId="26606"/>
          <ac:spMkLst>
            <pc:docMk/>
            <pc:sldMk cId="2861296532" sldId="290"/>
            <ac:spMk id="23" creationId="{FBD77573-9EF2-4C35-8285-A1CF6FBB0EA5}"/>
          </ac:spMkLst>
        </pc:spChg>
        <pc:spChg chg="add">
          <ac:chgData name="Dale Peters" userId="2ca62425028956c7" providerId="LiveId" clId="{8ADE1B1F-09D5-4D92-897E-2C5F11DA3401}" dt="2023-09-13T13:28:38.895" v="191" actId="26606"/>
          <ac:spMkLst>
            <pc:docMk/>
            <pc:sldMk cId="2861296532" sldId="290"/>
            <ac:spMk id="29" creationId="{3ECBE1F1-D69B-4AFA-ABD5-8E41720EF6DE}"/>
          </ac:spMkLst>
        </pc:spChg>
        <pc:spChg chg="add">
          <ac:chgData name="Dale Peters" userId="2ca62425028956c7" providerId="LiveId" clId="{8ADE1B1F-09D5-4D92-897E-2C5F11DA3401}" dt="2023-09-13T13:28:38.895" v="191" actId="26606"/>
          <ac:spMkLst>
            <pc:docMk/>
            <pc:sldMk cId="2861296532" sldId="290"/>
            <ac:spMk id="31" creationId="{603A6265-E10C-4B85-9C20-E75FCAF9CC63}"/>
          </ac:spMkLst>
        </pc:spChg>
        <pc:picChg chg="add">
          <ac:chgData name="Dale Peters" userId="2ca62425028956c7" providerId="LiveId" clId="{8ADE1B1F-09D5-4D92-897E-2C5F11DA3401}" dt="2023-09-13T13:28:38.895" v="191" actId="26606"/>
          <ac:picMkLst>
            <pc:docMk/>
            <pc:sldMk cId="2861296532" sldId="290"/>
            <ac:picMk id="25" creationId="{70835383-7007-E983-55D3-1F6DC2F88E99}"/>
          </ac:picMkLst>
        </pc:picChg>
      </pc:sldChg>
      <pc:sldChg chg="addSp delSp modSp mod modNotesTx">
        <pc:chgData name="Dale Peters" userId="2ca62425028956c7" providerId="LiveId" clId="{8ADE1B1F-09D5-4D92-897E-2C5F11DA3401}" dt="2023-09-13T15:00:59.731" v="703" actId="20577"/>
        <pc:sldMkLst>
          <pc:docMk/>
          <pc:sldMk cId="4193686573" sldId="293"/>
        </pc:sldMkLst>
        <pc:spChg chg="mod">
          <ac:chgData name="Dale Peters" userId="2ca62425028956c7" providerId="LiveId" clId="{8ADE1B1F-09D5-4D92-897E-2C5F11DA3401}" dt="2023-09-13T13:32:12.248" v="205" actId="26606"/>
          <ac:spMkLst>
            <pc:docMk/>
            <pc:sldMk cId="4193686573" sldId="293"/>
            <ac:spMk id="2" creationId="{8461738E-8EFD-4767-A880-6F0AA20810F2}"/>
          </ac:spMkLst>
        </pc:spChg>
        <pc:spChg chg="mod">
          <ac:chgData name="Dale Peters" userId="2ca62425028956c7" providerId="LiveId" clId="{8ADE1B1F-09D5-4D92-897E-2C5F11DA3401}" dt="2023-09-13T14:48:27.249" v="432" actId="113"/>
          <ac:spMkLst>
            <pc:docMk/>
            <pc:sldMk cId="4193686573" sldId="293"/>
            <ac:spMk id="3" creationId="{BDDCF239-66F1-41BD-92DE-04FBA283B94F}"/>
          </ac:spMkLst>
        </pc:spChg>
        <pc:spChg chg="del">
          <ac:chgData name="Dale Peters" userId="2ca62425028956c7" providerId="LiveId" clId="{8ADE1B1F-09D5-4D92-897E-2C5F11DA3401}" dt="2023-09-13T13:31:26.472" v="198" actId="26606"/>
          <ac:spMkLst>
            <pc:docMk/>
            <pc:sldMk cId="4193686573" sldId="293"/>
            <ac:spMk id="8" creationId="{1B15ED52-F352-441B-82BF-E0EA34836D08}"/>
          </ac:spMkLst>
        </pc:spChg>
        <pc:spChg chg="del">
          <ac:chgData name="Dale Peters" userId="2ca62425028956c7" providerId="LiveId" clId="{8ADE1B1F-09D5-4D92-897E-2C5F11DA3401}" dt="2023-09-13T13:31:26.472" v="198" actId="26606"/>
          <ac:spMkLst>
            <pc:docMk/>
            <pc:sldMk cId="4193686573" sldId="293"/>
            <ac:spMk id="10" creationId="{3B2E3793-BFE6-45A2-9B7B-E18844431C99}"/>
          </ac:spMkLst>
        </pc:spChg>
        <pc:spChg chg="del">
          <ac:chgData name="Dale Peters" userId="2ca62425028956c7" providerId="LiveId" clId="{8ADE1B1F-09D5-4D92-897E-2C5F11DA3401}" dt="2023-09-13T13:31:26.472" v="198" actId="26606"/>
          <ac:spMkLst>
            <pc:docMk/>
            <pc:sldMk cId="4193686573" sldId="293"/>
            <ac:spMk id="12" creationId="{BC4C4868-CB8F-4AF9-9CDB-8108F2C19B67}"/>
          </ac:spMkLst>
        </pc:spChg>
        <pc:spChg chg="del">
          <ac:chgData name="Dale Peters" userId="2ca62425028956c7" providerId="LiveId" clId="{8ADE1B1F-09D5-4D92-897E-2C5F11DA3401}" dt="2023-09-13T13:31:26.472" v="198" actId="26606"/>
          <ac:spMkLst>
            <pc:docMk/>
            <pc:sldMk cId="4193686573" sldId="293"/>
            <ac:spMk id="14" creationId="{375E0459-6403-40CD-989D-56A4407CA12E}"/>
          </ac:spMkLst>
        </pc:spChg>
        <pc:spChg chg="del">
          <ac:chgData name="Dale Peters" userId="2ca62425028956c7" providerId="LiveId" clId="{8ADE1B1F-09D5-4D92-897E-2C5F11DA3401}" dt="2023-09-13T13:31:26.472" v="198" actId="26606"/>
          <ac:spMkLst>
            <pc:docMk/>
            <pc:sldMk cId="4193686573" sldId="293"/>
            <ac:spMk id="16" creationId="{53E5B1A8-3AC9-4BD1-9BBC-78CA94F2D1BA}"/>
          </ac:spMkLst>
        </pc:spChg>
        <pc:spChg chg="add del">
          <ac:chgData name="Dale Peters" userId="2ca62425028956c7" providerId="LiveId" clId="{8ADE1B1F-09D5-4D92-897E-2C5F11DA3401}" dt="2023-09-13T13:32:12.248" v="205" actId="26606"/>
          <ac:spMkLst>
            <pc:docMk/>
            <pc:sldMk cId="4193686573" sldId="293"/>
            <ac:spMk id="22" creationId="{3ECBE1F1-D69B-4AFA-ABD5-8E41720EF6DE}"/>
          </ac:spMkLst>
        </pc:spChg>
        <pc:spChg chg="add del">
          <ac:chgData name="Dale Peters" userId="2ca62425028956c7" providerId="LiveId" clId="{8ADE1B1F-09D5-4D92-897E-2C5F11DA3401}" dt="2023-09-13T13:32:12.248" v="205" actId="26606"/>
          <ac:spMkLst>
            <pc:docMk/>
            <pc:sldMk cId="4193686573" sldId="293"/>
            <ac:spMk id="24" creationId="{603A6265-E10C-4B85-9C20-E75FCAF9CC63}"/>
          </ac:spMkLst>
        </pc:spChg>
        <pc:spChg chg="add">
          <ac:chgData name="Dale Peters" userId="2ca62425028956c7" providerId="LiveId" clId="{8ADE1B1F-09D5-4D92-897E-2C5F11DA3401}" dt="2023-09-13T13:32:12.248" v="205" actId="26606"/>
          <ac:spMkLst>
            <pc:docMk/>
            <pc:sldMk cId="4193686573" sldId="293"/>
            <ac:spMk id="29" creationId="{2C61293E-6EBE-43EF-A52C-9BEBFD7679D4}"/>
          </ac:spMkLst>
        </pc:spChg>
        <pc:spChg chg="add">
          <ac:chgData name="Dale Peters" userId="2ca62425028956c7" providerId="LiveId" clId="{8ADE1B1F-09D5-4D92-897E-2C5F11DA3401}" dt="2023-09-13T13:32:12.248" v="205" actId="26606"/>
          <ac:spMkLst>
            <pc:docMk/>
            <pc:sldMk cId="4193686573" sldId="293"/>
            <ac:spMk id="31" creationId="{21540236-BFD5-4A9D-8840-4703E7F76825}"/>
          </ac:spMkLst>
        </pc:spChg>
        <pc:picChg chg="add mod ord">
          <ac:chgData name="Dale Peters" userId="2ca62425028956c7" providerId="LiveId" clId="{8ADE1B1F-09D5-4D92-897E-2C5F11DA3401}" dt="2023-09-13T13:32:12.248" v="205" actId="26606"/>
          <ac:picMkLst>
            <pc:docMk/>
            <pc:sldMk cId="4193686573" sldId="293"/>
            <ac:picMk id="18" creationId="{A69E25F7-5DB7-8056-8199-7F982CE7DB6D}"/>
          </ac:picMkLst>
        </pc:picChg>
      </pc:sldChg>
      <pc:sldChg chg="modNotesTx">
        <pc:chgData name="Dale Peters" userId="2ca62425028956c7" providerId="LiveId" clId="{8ADE1B1F-09D5-4D92-897E-2C5F11DA3401}" dt="2023-09-13T14:43:32.776" v="407" actId="6549"/>
        <pc:sldMkLst>
          <pc:docMk/>
          <pc:sldMk cId="550629876" sldId="297"/>
        </pc:sldMkLst>
      </pc:sldChg>
      <pc:sldChg chg="modSp mod">
        <pc:chgData name="Dale Peters" userId="2ca62425028956c7" providerId="LiveId" clId="{8ADE1B1F-09D5-4D92-897E-2C5F11DA3401}" dt="2023-09-13T13:01:50.268" v="144" actId="20577"/>
        <pc:sldMkLst>
          <pc:docMk/>
          <pc:sldMk cId="1012323312" sldId="298"/>
        </pc:sldMkLst>
        <pc:spChg chg="mod">
          <ac:chgData name="Dale Peters" userId="2ca62425028956c7" providerId="LiveId" clId="{8ADE1B1F-09D5-4D92-897E-2C5F11DA3401}" dt="2023-09-13T13:01:50.268" v="144" actId="20577"/>
          <ac:spMkLst>
            <pc:docMk/>
            <pc:sldMk cId="1012323312" sldId="298"/>
            <ac:spMk id="3" creationId="{C2BFBDD2-F2FC-4B4B-BD3F-7E2981243B68}"/>
          </ac:spMkLst>
        </pc:spChg>
      </pc:sldChg>
      <pc:sldChg chg="addSp delSp modSp mod delDesignElem chgLayout">
        <pc:chgData name="Dale Peters" userId="2ca62425028956c7" providerId="LiveId" clId="{8ADE1B1F-09D5-4D92-897E-2C5F11DA3401}" dt="2023-09-13T12:56:47.080" v="117" actId="1076"/>
        <pc:sldMkLst>
          <pc:docMk/>
          <pc:sldMk cId="2817930529" sldId="304"/>
        </pc:sldMkLst>
        <pc:spChg chg="mod ord">
          <ac:chgData name="Dale Peters" userId="2ca62425028956c7" providerId="LiveId" clId="{8ADE1B1F-09D5-4D92-897E-2C5F11DA3401}" dt="2023-09-13T12:56:34.423" v="114" actId="6264"/>
          <ac:spMkLst>
            <pc:docMk/>
            <pc:sldMk cId="2817930529" sldId="304"/>
            <ac:spMk id="2" creationId="{BF976B70-BDD5-46F8-8FF5-027CA5D61100}"/>
          </ac:spMkLst>
        </pc:spChg>
        <pc:spChg chg="mod ord">
          <ac:chgData name="Dale Peters" userId="2ca62425028956c7" providerId="LiveId" clId="{8ADE1B1F-09D5-4D92-897E-2C5F11DA3401}" dt="2023-09-13T12:56:34.470" v="115" actId="27636"/>
          <ac:spMkLst>
            <pc:docMk/>
            <pc:sldMk cId="2817930529" sldId="304"/>
            <ac:spMk id="3" creationId="{4E9E855A-2EBE-4076-8E8B-9E6C7573D16D}"/>
          </ac:spMkLst>
        </pc:spChg>
        <pc:spChg chg="add del mod">
          <ac:chgData name="Dale Peters" userId="2ca62425028956c7" providerId="LiveId" clId="{8ADE1B1F-09D5-4D92-897E-2C5F11DA3401}" dt="2023-09-13T12:56:34.423" v="114" actId="6264"/>
          <ac:spMkLst>
            <pc:docMk/>
            <pc:sldMk cId="2817930529" sldId="304"/>
            <ac:spMk id="4" creationId="{C563D3BA-6B95-F8A0-2DCC-AC79CFD11266}"/>
          </ac:spMkLst>
        </pc:spChg>
        <pc:spChg chg="add del mod">
          <ac:chgData name="Dale Peters" userId="2ca62425028956c7" providerId="LiveId" clId="{8ADE1B1F-09D5-4D92-897E-2C5F11DA3401}" dt="2023-09-13T12:56:34.423" v="114" actId="6264"/>
          <ac:spMkLst>
            <pc:docMk/>
            <pc:sldMk cId="2817930529" sldId="304"/>
            <ac:spMk id="5" creationId="{75D6E67D-5EF6-6E26-AA54-B17AC5D9A322}"/>
          </ac:spMkLst>
        </pc:spChg>
        <pc:spChg chg="del">
          <ac:chgData name="Dale Peters" userId="2ca62425028956c7" providerId="LiveId" clId="{8ADE1B1F-09D5-4D92-897E-2C5F11DA3401}" dt="2023-09-13T12:56:34.423" v="114" actId="6264"/>
          <ac:spMkLst>
            <pc:docMk/>
            <pc:sldMk cId="2817930529" sldId="304"/>
            <ac:spMk id="8" creationId="{1B15ED52-F352-441B-82BF-E0EA34836D08}"/>
          </ac:spMkLst>
        </pc:spChg>
        <pc:spChg chg="del">
          <ac:chgData name="Dale Peters" userId="2ca62425028956c7" providerId="LiveId" clId="{8ADE1B1F-09D5-4D92-897E-2C5F11DA3401}" dt="2023-09-13T12:56:34.423" v="114" actId="6264"/>
          <ac:spMkLst>
            <pc:docMk/>
            <pc:sldMk cId="2817930529" sldId="304"/>
            <ac:spMk id="10" creationId="{3B2E3793-BFE6-45A2-9B7B-E18844431C99}"/>
          </ac:spMkLst>
        </pc:spChg>
        <pc:spChg chg="del">
          <ac:chgData name="Dale Peters" userId="2ca62425028956c7" providerId="LiveId" clId="{8ADE1B1F-09D5-4D92-897E-2C5F11DA3401}" dt="2023-09-13T12:56:34.423" v="114" actId="6264"/>
          <ac:spMkLst>
            <pc:docMk/>
            <pc:sldMk cId="2817930529" sldId="304"/>
            <ac:spMk id="12" creationId="{BC4C4868-CB8F-4AF9-9CDB-8108F2C19B67}"/>
          </ac:spMkLst>
        </pc:spChg>
        <pc:spChg chg="del">
          <ac:chgData name="Dale Peters" userId="2ca62425028956c7" providerId="LiveId" clId="{8ADE1B1F-09D5-4D92-897E-2C5F11DA3401}" dt="2023-09-13T12:56:34.423" v="114" actId="6264"/>
          <ac:spMkLst>
            <pc:docMk/>
            <pc:sldMk cId="2817930529" sldId="304"/>
            <ac:spMk id="14" creationId="{375E0459-6403-40CD-989D-56A4407CA12E}"/>
          </ac:spMkLst>
        </pc:spChg>
        <pc:spChg chg="del">
          <ac:chgData name="Dale Peters" userId="2ca62425028956c7" providerId="LiveId" clId="{8ADE1B1F-09D5-4D92-897E-2C5F11DA3401}" dt="2023-09-13T12:56:34.423" v="114" actId="6264"/>
          <ac:spMkLst>
            <pc:docMk/>
            <pc:sldMk cId="2817930529" sldId="304"/>
            <ac:spMk id="16" creationId="{53E5B1A8-3AC9-4BD1-9BBC-78CA94F2D1BA}"/>
          </ac:spMkLst>
        </pc:spChg>
        <pc:picChg chg="add mod">
          <ac:chgData name="Dale Peters" userId="2ca62425028956c7" providerId="LiveId" clId="{8ADE1B1F-09D5-4D92-897E-2C5F11DA3401}" dt="2023-09-13T12:56:47.080" v="117" actId="1076"/>
          <ac:picMkLst>
            <pc:docMk/>
            <pc:sldMk cId="2817930529" sldId="304"/>
            <ac:picMk id="1026" creationId="{96D21C92-1F06-AE8E-D915-7EF4309D1AE6}"/>
          </ac:picMkLst>
        </pc:picChg>
      </pc:sldChg>
      <pc:sldChg chg="del">
        <pc:chgData name="Dale Peters" userId="2ca62425028956c7" providerId="LiveId" clId="{8ADE1B1F-09D5-4D92-897E-2C5F11DA3401}" dt="2023-09-13T13:46:51.547" v="404" actId="47"/>
        <pc:sldMkLst>
          <pc:docMk/>
          <pc:sldMk cId="2188569263" sldId="306"/>
        </pc:sldMkLst>
      </pc:sldChg>
      <pc:sldChg chg="addSp delSp modSp mod modNotesTx">
        <pc:chgData name="Dale Peters" userId="2ca62425028956c7" providerId="LiveId" clId="{8ADE1B1F-09D5-4D92-897E-2C5F11DA3401}" dt="2023-09-13T15:16:51.936" v="864" actId="20577"/>
        <pc:sldMkLst>
          <pc:docMk/>
          <pc:sldMk cId="1996242868" sldId="307"/>
        </pc:sldMkLst>
        <pc:spChg chg="mod">
          <ac:chgData name="Dale Peters" userId="2ca62425028956c7" providerId="LiveId" clId="{8ADE1B1F-09D5-4D92-897E-2C5F11DA3401}" dt="2023-09-13T13:05:35.624" v="157" actId="26606"/>
          <ac:spMkLst>
            <pc:docMk/>
            <pc:sldMk cId="1996242868" sldId="307"/>
            <ac:spMk id="2" creationId="{D41660DB-C6F0-4A8A-9444-B22B55CEA439}"/>
          </ac:spMkLst>
        </pc:spChg>
        <pc:spChg chg="mod">
          <ac:chgData name="Dale Peters" userId="2ca62425028956c7" providerId="LiveId" clId="{8ADE1B1F-09D5-4D92-897E-2C5F11DA3401}" dt="2023-09-13T13:05:58.885" v="161" actId="255"/>
          <ac:spMkLst>
            <pc:docMk/>
            <pc:sldMk cId="1996242868" sldId="307"/>
            <ac:spMk id="3" creationId="{21FC858B-D898-4456-A094-1B94DA61A440}"/>
          </ac:spMkLst>
        </pc:spChg>
        <pc:spChg chg="del">
          <ac:chgData name="Dale Peters" userId="2ca62425028956c7" providerId="LiveId" clId="{8ADE1B1F-09D5-4D92-897E-2C5F11DA3401}" dt="2023-09-13T12:59:12.009" v="119" actId="26606"/>
          <ac:spMkLst>
            <pc:docMk/>
            <pc:sldMk cId="1996242868" sldId="307"/>
            <ac:spMk id="9" creationId="{12609869-9E80-471B-A487-A53288E0E791}"/>
          </ac:spMkLst>
        </pc:spChg>
        <pc:spChg chg="del">
          <ac:chgData name="Dale Peters" userId="2ca62425028956c7" providerId="LiveId" clId="{8ADE1B1F-09D5-4D92-897E-2C5F11DA3401}" dt="2023-09-13T12:59:12.009" v="119" actId="26606"/>
          <ac:spMkLst>
            <pc:docMk/>
            <pc:sldMk cId="1996242868" sldId="307"/>
            <ac:spMk id="11" creationId="{7004738A-9D34-43E8-97D2-CA0EED4F8BE0}"/>
          </ac:spMkLst>
        </pc:spChg>
        <pc:spChg chg="del">
          <ac:chgData name="Dale Peters" userId="2ca62425028956c7" providerId="LiveId" clId="{8ADE1B1F-09D5-4D92-897E-2C5F11DA3401}" dt="2023-09-13T12:59:12.009" v="119" actId="26606"/>
          <ac:spMkLst>
            <pc:docMk/>
            <pc:sldMk cId="1996242868" sldId="307"/>
            <ac:spMk id="13" creationId="{B8B8D07F-F13E-443E-BA68-2D26672D76B9}"/>
          </ac:spMkLst>
        </pc:spChg>
        <pc:spChg chg="del">
          <ac:chgData name="Dale Peters" userId="2ca62425028956c7" providerId="LiveId" clId="{8ADE1B1F-09D5-4D92-897E-2C5F11DA3401}" dt="2023-09-13T12:59:12.009" v="119" actId="26606"/>
          <ac:spMkLst>
            <pc:docMk/>
            <pc:sldMk cId="1996242868" sldId="307"/>
            <ac:spMk id="15" creationId="{2813A4FA-24A5-41ED-A534-3807D1B2F344}"/>
          </ac:spMkLst>
        </pc:spChg>
        <pc:spChg chg="del">
          <ac:chgData name="Dale Peters" userId="2ca62425028956c7" providerId="LiveId" clId="{8ADE1B1F-09D5-4D92-897E-2C5F11DA3401}" dt="2023-09-13T12:59:12.009" v="119" actId="26606"/>
          <ac:spMkLst>
            <pc:docMk/>
            <pc:sldMk cId="1996242868" sldId="307"/>
            <ac:spMk id="17" creationId="{C3944F27-CA70-4E84-A51A-E6BF89558979}"/>
          </ac:spMkLst>
        </pc:spChg>
        <pc:spChg chg="add del">
          <ac:chgData name="Dale Peters" userId="2ca62425028956c7" providerId="LiveId" clId="{8ADE1B1F-09D5-4D92-897E-2C5F11DA3401}" dt="2023-09-13T13:05:35.624" v="157" actId="26606"/>
          <ac:spMkLst>
            <pc:docMk/>
            <pc:sldMk cId="1996242868" sldId="307"/>
            <ac:spMk id="23" creationId="{9F7D5CDA-D291-4307-BF55-1381FED29634}"/>
          </ac:spMkLst>
        </pc:spChg>
        <pc:spChg chg="add del">
          <ac:chgData name="Dale Peters" userId="2ca62425028956c7" providerId="LiveId" clId="{8ADE1B1F-09D5-4D92-897E-2C5F11DA3401}" dt="2023-09-13T13:05:35.624" v="157" actId="26606"/>
          <ac:spMkLst>
            <pc:docMk/>
            <pc:sldMk cId="1996242868" sldId="307"/>
            <ac:spMk id="25" creationId="{59B296B9-C5A5-4E4F-9B60-C907B5F1466C}"/>
          </ac:spMkLst>
        </pc:spChg>
        <pc:spChg chg="add del">
          <ac:chgData name="Dale Peters" userId="2ca62425028956c7" providerId="LiveId" clId="{8ADE1B1F-09D5-4D92-897E-2C5F11DA3401}" dt="2023-09-13T13:05:35.624" v="157" actId="26606"/>
          <ac:spMkLst>
            <pc:docMk/>
            <pc:sldMk cId="1996242868" sldId="307"/>
            <ac:spMk id="27" creationId="{D0300FD3-5AF1-6305-15FA-9078072672E2}"/>
          </ac:spMkLst>
        </pc:spChg>
        <pc:spChg chg="add">
          <ac:chgData name="Dale Peters" userId="2ca62425028956c7" providerId="LiveId" clId="{8ADE1B1F-09D5-4D92-897E-2C5F11DA3401}" dt="2023-09-13T13:05:35.624" v="157" actId="26606"/>
          <ac:spMkLst>
            <pc:docMk/>
            <pc:sldMk cId="1996242868" sldId="307"/>
            <ac:spMk id="32" creationId="{45D37F4E-DDB4-456B-97E0-9937730A039F}"/>
          </ac:spMkLst>
        </pc:spChg>
        <pc:spChg chg="add">
          <ac:chgData name="Dale Peters" userId="2ca62425028956c7" providerId="LiveId" clId="{8ADE1B1F-09D5-4D92-897E-2C5F11DA3401}" dt="2023-09-13T13:05:35.624" v="157" actId="26606"/>
          <ac:spMkLst>
            <pc:docMk/>
            <pc:sldMk cId="1996242868" sldId="307"/>
            <ac:spMk id="34" creationId="{B2DD41CD-8F47-4F56-AD12-4E2FF7696987}"/>
          </ac:spMkLst>
        </pc:spChg>
        <pc:picChg chg="del">
          <ac:chgData name="Dale Peters" userId="2ca62425028956c7" providerId="LiveId" clId="{8ADE1B1F-09D5-4D92-897E-2C5F11DA3401}" dt="2023-09-13T12:58:50.214" v="118" actId="478"/>
          <ac:picMkLst>
            <pc:docMk/>
            <pc:sldMk cId="1996242868" sldId="307"/>
            <ac:picMk id="4" creationId="{4942E2A1-7A2D-4B69-9CF7-2A6BDF4A8F73}"/>
          </ac:picMkLst>
        </pc:picChg>
        <pc:picChg chg="add mod ord">
          <ac:chgData name="Dale Peters" userId="2ca62425028956c7" providerId="LiveId" clId="{8ADE1B1F-09D5-4D92-897E-2C5F11DA3401}" dt="2023-09-13T13:05:35.624" v="157" actId="26606"/>
          <ac:picMkLst>
            <pc:docMk/>
            <pc:sldMk cId="1996242868" sldId="307"/>
            <ac:picMk id="19" creationId="{4799D678-436F-D27A-E870-10E98163BD7C}"/>
          </ac:picMkLst>
        </pc:picChg>
      </pc:sldChg>
      <pc:sldChg chg="del ord">
        <pc:chgData name="Dale Peters" userId="2ca62425028956c7" providerId="LiveId" clId="{8ADE1B1F-09D5-4D92-897E-2C5F11DA3401}" dt="2023-09-13T13:36:04.280" v="221" actId="47"/>
        <pc:sldMkLst>
          <pc:docMk/>
          <pc:sldMk cId="3883565951" sldId="308"/>
        </pc:sldMkLst>
      </pc:sldChg>
      <pc:sldChg chg="addSp delSp modSp mod modNotesTx">
        <pc:chgData name="Dale Peters" userId="2ca62425028956c7" providerId="LiveId" clId="{8ADE1B1F-09D5-4D92-897E-2C5F11DA3401}" dt="2023-09-13T15:20:31.750" v="876"/>
        <pc:sldMkLst>
          <pc:docMk/>
          <pc:sldMk cId="2876680431" sldId="309"/>
        </pc:sldMkLst>
        <pc:spChg chg="mod">
          <ac:chgData name="Dale Peters" userId="2ca62425028956c7" providerId="LiveId" clId="{8ADE1B1F-09D5-4D92-897E-2C5F11DA3401}" dt="2023-09-13T13:34:03.903" v="212" actId="26606"/>
          <ac:spMkLst>
            <pc:docMk/>
            <pc:sldMk cId="2876680431" sldId="309"/>
            <ac:spMk id="4" creationId="{F1E8E3B3-D21C-4C96-852E-C572DFF69CB7}"/>
          </ac:spMkLst>
        </pc:spChg>
        <pc:spChg chg="mod">
          <ac:chgData name="Dale Peters" userId="2ca62425028956c7" providerId="LiveId" clId="{8ADE1B1F-09D5-4D92-897E-2C5F11DA3401}" dt="2023-09-13T14:49:09.573" v="440" actId="20577"/>
          <ac:spMkLst>
            <pc:docMk/>
            <pc:sldMk cId="2876680431" sldId="309"/>
            <ac:spMk id="5" creationId="{774342A8-734A-48AE-92E1-DED1B38DA5DE}"/>
          </ac:spMkLst>
        </pc:spChg>
        <pc:spChg chg="del">
          <ac:chgData name="Dale Peters" userId="2ca62425028956c7" providerId="LiveId" clId="{8ADE1B1F-09D5-4D92-897E-2C5F11DA3401}" dt="2023-09-13T13:34:03.903" v="212" actId="26606"/>
          <ac:spMkLst>
            <pc:docMk/>
            <pc:sldMk cId="2876680431" sldId="309"/>
            <ac:spMk id="11" creationId="{4B6ECB93-D7FF-4F09-A8ED-D4588EE7C7DA}"/>
          </ac:spMkLst>
        </pc:spChg>
        <pc:spChg chg="del">
          <ac:chgData name="Dale Peters" userId="2ca62425028956c7" providerId="LiveId" clId="{8ADE1B1F-09D5-4D92-897E-2C5F11DA3401}" dt="2023-09-13T13:34:03.903" v="212" actId="26606"/>
          <ac:spMkLst>
            <pc:docMk/>
            <pc:sldMk cId="2876680431" sldId="309"/>
            <ac:spMk id="13" creationId="{EBF87945-A001-489F-9D9B-7D9435F0B9CA}"/>
          </ac:spMkLst>
        </pc:spChg>
        <pc:spChg chg="add">
          <ac:chgData name="Dale Peters" userId="2ca62425028956c7" providerId="LiveId" clId="{8ADE1B1F-09D5-4D92-897E-2C5F11DA3401}" dt="2023-09-13T13:34:03.903" v="212" actId="26606"/>
          <ac:spMkLst>
            <pc:docMk/>
            <pc:sldMk cId="2876680431" sldId="309"/>
            <ac:spMk id="18" creationId="{45D37F4E-DDB4-456B-97E0-9937730A039F}"/>
          </ac:spMkLst>
        </pc:spChg>
        <pc:spChg chg="add">
          <ac:chgData name="Dale Peters" userId="2ca62425028956c7" providerId="LiveId" clId="{8ADE1B1F-09D5-4D92-897E-2C5F11DA3401}" dt="2023-09-13T13:34:03.903" v="212" actId="26606"/>
          <ac:spMkLst>
            <pc:docMk/>
            <pc:sldMk cId="2876680431" sldId="309"/>
            <ac:spMk id="20" creationId="{B2DD41CD-8F47-4F56-AD12-4E2FF7696987}"/>
          </ac:spMkLst>
        </pc:spChg>
        <pc:picChg chg="mod">
          <ac:chgData name="Dale Peters" userId="2ca62425028956c7" providerId="LiveId" clId="{8ADE1B1F-09D5-4D92-897E-2C5F11DA3401}" dt="2023-09-13T13:34:03.903" v="212" actId="26606"/>
          <ac:picMkLst>
            <pc:docMk/>
            <pc:sldMk cId="2876680431" sldId="309"/>
            <ac:picMk id="6" creationId="{71AE79ED-CF6E-425C-BB11-45D686B108D6}"/>
          </ac:picMkLst>
        </pc:picChg>
      </pc:sldChg>
      <pc:sldChg chg="addSp delSp modSp mod ord modAnim">
        <pc:chgData name="Dale Peters" userId="2ca62425028956c7" providerId="LiveId" clId="{8ADE1B1F-09D5-4D92-897E-2C5F11DA3401}" dt="2023-09-13T14:49:32.587" v="459" actId="20577"/>
        <pc:sldMkLst>
          <pc:docMk/>
          <pc:sldMk cId="355250573" sldId="310"/>
        </pc:sldMkLst>
        <pc:spChg chg="mod ord">
          <ac:chgData name="Dale Peters" userId="2ca62425028956c7" providerId="LiveId" clId="{8ADE1B1F-09D5-4D92-897E-2C5F11DA3401}" dt="2023-09-13T13:46:14.858" v="401" actId="6549"/>
          <ac:spMkLst>
            <pc:docMk/>
            <pc:sldMk cId="355250573" sldId="310"/>
            <ac:spMk id="2" creationId="{2012B632-031A-4B64-8EBF-F7EEA394B8AD}"/>
          </ac:spMkLst>
        </pc:spChg>
        <pc:spChg chg="add del mod ord">
          <ac:chgData name="Dale Peters" userId="2ca62425028956c7" providerId="LiveId" clId="{8ADE1B1F-09D5-4D92-897E-2C5F11DA3401}" dt="2023-09-13T14:49:32.587" v="459" actId="20577"/>
          <ac:spMkLst>
            <pc:docMk/>
            <pc:sldMk cId="355250573" sldId="310"/>
            <ac:spMk id="3" creationId="{52D1C029-D476-4F0F-9EFD-F7A6C4B1C1EE}"/>
          </ac:spMkLst>
        </pc:spChg>
        <pc:spChg chg="add del">
          <ac:chgData name="Dale Peters" userId="2ca62425028956c7" providerId="LiveId" clId="{8ADE1B1F-09D5-4D92-897E-2C5F11DA3401}" dt="2023-09-13T13:41:52.677" v="346" actId="26606"/>
          <ac:spMkLst>
            <pc:docMk/>
            <pc:sldMk cId="355250573" sldId="310"/>
            <ac:spMk id="71" creationId="{12609869-9E80-471B-A487-A53288E0E791}"/>
          </ac:spMkLst>
        </pc:spChg>
        <pc:spChg chg="add del">
          <ac:chgData name="Dale Peters" userId="2ca62425028956c7" providerId="LiveId" clId="{8ADE1B1F-09D5-4D92-897E-2C5F11DA3401}" dt="2023-09-13T13:41:52.677" v="346" actId="26606"/>
          <ac:spMkLst>
            <pc:docMk/>
            <pc:sldMk cId="355250573" sldId="310"/>
            <ac:spMk id="73" creationId="{7004738A-9D34-43E8-97D2-CA0EED4F8BE0}"/>
          </ac:spMkLst>
        </pc:spChg>
        <pc:spChg chg="add del">
          <ac:chgData name="Dale Peters" userId="2ca62425028956c7" providerId="LiveId" clId="{8ADE1B1F-09D5-4D92-897E-2C5F11DA3401}" dt="2023-09-13T13:41:52.677" v="346" actId="26606"/>
          <ac:spMkLst>
            <pc:docMk/>
            <pc:sldMk cId="355250573" sldId="310"/>
            <ac:spMk id="75" creationId="{B8B8D07F-F13E-443E-BA68-2D26672D76B9}"/>
          </ac:spMkLst>
        </pc:spChg>
        <pc:spChg chg="add del">
          <ac:chgData name="Dale Peters" userId="2ca62425028956c7" providerId="LiveId" clId="{8ADE1B1F-09D5-4D92-897E-2C5F11DA3401}" dt="2023-09-13T13:41:52.677" v="346" actId="26606"/>
          <ac:spMkLst>
            <pc:docMk/>
            <pc:sldMk cId="355250573" sldId="310"/>
            <ac:spMk id="77" creationId="{2813A4FA-24A5-41ED-A534-3807D1B2F344}"/>
          </ac:spMkLst>
        </pc:spChg>
        <pc:spChg chg="add del">
          <ac:chgData name="Dale Peters" userId="2ca62425028956c7" providerId="LiveId" clId="{8ADE1B1F-09D5-4D92-897E-2C5F11DA3401}" dt="2023-09-13T13:41:52.677" v="346" actId="26606"/>
          <ac:spMkLst>
            <pc:docMk/>
            <pc:sldMk cId="355250573" sldId="310"/>
            <ac:spMk id="79" creationId="{C3944F27-CA70-4E84-A51A-E6BF89558979}"/>
          </ac:spMkLst>
        </pc:spChg>
        <pc:spChg chg="add">
          <ac:chgData name="Dale Peters" userId="2ca62425028956c7" providerId="LiveId" clId="{8ADE1B1F-09D5-4D92-897E-2C5F11DA3401}" dt="2023-09-13T13:41:52.677" v="346" actId="26606"/>
          <ac:spMkLst>
            <pc:docMk/>
            <pc:sldMk cId="355250573" sldId="310"/>
            <ac:spMk id="82" creationId="{C0763A76-9F1C-4FC5-82B7-DD475DA461B2}"/>
          </ac:spMkLst>
        </pc:spChg>
        <pc:spChg chg="add">
          <ac:chgData name="Dale Peters" userId="2ca62425028956c7" providerId="LiveId" clId="{8ADE1B1F-09D5-4D92-897E-2C5F11DA3401}" dt="2023-09-13T13:41:52.677" v="346" actId="26606"/>
          <ac:spMkLst>
            <pc:docMk/>
            <pc:sldMk cId="355250573" sldId="310"/>
            <ac:spMk id="83" creationId="{E81BF4F6-F2CF-4984-9D14-D6966D92F99F}"/>
          </ac:spMkLst>
        </pc:spChg>
        <pc:spChg chg="add del">
          <ac:chgData name="Dale Peters" userId="2ca62425028956c7" providerId="LiveId" clId="{8ADE1B1F-09D5-4D92-897E-2C5F11DA3401}" dt="2023-09-13T13:40:14.526" v="316" actId="26606"/>
          <ac:spMkLst>
            <pc:docMk/>
            <pc:sldMk cId="355250573" sldId="310"/>
            <ac:spMk id="85" creationId="{BACC6370-2D7E-4714-9D71-7542949D7D5D}"/>
          </ac:spMkLst>
        </pc:spChg>
        <pc:spChg chg="add del">
          <ac:chgData name="Dale Peters" userId="2ca62425028956c7" providerId="LiveId" clId="{8ADE1B1F-09D5-4D92-897E-2C5F11DA3401}" dt="2023-09-13T13:40:14.526" v="316" actId="26606"/>
          <ac:spMkLst>
            <pc:docMk/>
            <pc:sldMk cId="355250573" sldId="310"/>
            <ac:spMk id="87" creationId="{F68B3F68-107C-434F-AA38-110D5EA91B85}"/>
          </ac:spMkLst>
        </pc:spChg>
        <pc:spChg chg="add del">
          <ac:chgData name="Dale Peters" userId="2ca62425028956c7" providerId="LiveId" clId="{8ADE1B1F-09D5-4D92-897E-2C5F11DA3401}" dt="2023-09-13T13:40:14.526" v="316" actId="26606"/>
          <ac:spMkLst>
            <pc:docMk/>
            <pc:sldMk cId="355250573" sldId="310"/>
            <ac:spMk id="89" creationId="{AAD0DBB9-1A4B-4391-81D4-CB19F9AB918A}"/>
          </ac:spMkLst>
        </pc:spChg>
        <pc:spChg chg="add del">
          <ac:chgData name="Dale Peters" userId="2ca62425028956c7" providerId="LiveId" clId="{8ADE1B1F-09D5-4D92-897E-2C5F11DA3401}" dt="2023-09-13T13:40:14.526" v="316" actId="26606"/>
          <ac:spMkLst>
            <pc:docMk/>
            <pc:sldMk cId="355250573" sldId="310"/>
            <ac:spMk id="91" creationId="{063BBA22-50EA-4C4D-BE05-F1CE4E63AA56}"/>
          </ac:spMkLst>
        </pc:spChg>
        <pc:graphicFrameChg chg="add del">
          <ac:chgData name="Dale Peters" userId="2ca62425028956c7" providerId="LiveId" clId="{8ADE1B1F-09D5-4D92-897E-2C5F11DA3401}" dt="2023-09-13T13:40:14.526" v="316" actId="26606"/>
          <ac:graphicFrameMkLst>
            <pc:docMk/>
            <pc:sldMk cId="355250573" sldId="310"/>
            <ac:graphicFrameMk id="81" creationId="{A35CC229-E357-5BE9-A4D3-3CBC2CE19449}"/>
          </ac:graphicFrameMkLst>
        </pc:graphicFrameChg>
        <pc:picChg chg="add">
          <ac:chgData name="Dale Peters" userId="2ca62425028956c7" providerId="LiveId" clId="{8ADE1B1F-09D5-4D92-897E-2C5F11DA3401}" dt="2023-09-13T13:41:52.677" v="346" actId="26606"/>
          <ac:picMkLst>
            <pc:docMk/>
            <pc:sldMk cId="355250573" sldId="310"/>
            <ac:picMk id="84" creationId="{6090C831-5F6B-6785-42EE-F86AB9A630AE}"/>
          </ac:picMkLst>
        </pc:picChg>
        <pc:picChg chg="del">
          <ac:chgData name="Dale Peters" userId="2ca62425028956c7" providerId="LiveId" clId="{8ADE1B1F-09D5-4D92-897E-2C5F11DA3401}" dt="2023-09-13T13:37:59.376" v="307" actId="478"/>
          <ac:picMkLst>
            <pc:docMk/>
            <pc:sldMk cId="355250573" sldId="310"/>
            <ac:picMk id="2050" creationId="{DBFE17AD-621B-491D-BCDE-B583707C248A}"/>
          </ac:picMkLst>
        </pc:picChg>
      </pc:sldChg>
      <pc:sldChg chg="modSp add mod">
        <pc:chgData name="Dale Peters" userId="2ca62425028956c7" providerId="LiveId" clId="{8ADE1B1F-09D5-4D92-897E-2C5F11DA3401}" dt="2023-09-13T14:50:47.384" v="479" actId="255"/>
        <pc:sldMkLst>
          <pc:docMk/>
          <pc:sldMk cId="695151448" sldId="311"/>
        </pc:sldMkLst>
        <pc:spChg chg="mod">
          <ac:chgData name="Dale Peters" userId="2ca62425028956c7" providerId="LiveId" clId="{8ADE1B1F-09D5-4D92-897E-2C5F11DA3401}" dt="2023-09-13T14:50:33.052" v="467" actId="1076"/>
          <ac:spMkLst>
            <pc:docMk/>
            <pc:sldMk cId="695151448" sldId="311"/>
            <ac:spMk id="88" creationId="{00000000-0000-0000-0000-000000000000}"/>
          </ac:spMkLst>
        </pc:spChg>
        <pc:spChg chg="mod">
          <ac:chgData name="Dale Peters" userId="2ca62425028956c7" providerId="LiveId" clId="{8ADE1B1F-09D5-4D92-897E-2C5F11DA3401}" dt="2023-09-13T14:50:47.384" v="479" actId="255"/>
          <ac:spMkLst>
            <pc:docMk/>
            <pc:sldMk cId="695151448" sldId="311"/>
            <ac:spMk id="89" creationId="{00000000-0000-0000-0000-000000000000}"/>
          </ac:spMkLst>
        </pc:spChg>
      </pc:sldChg>
      <pc:sldChg chg="del ord">
        <pc:chgData name="Dale Peters" userId="2ca62425028956c7" providerId="LiveId" clId="{8ADE1B1F-09D5-4D92-897E-2C5F11DA3401}" dt="2023-09-13T13:36:09.566" v="222" actId="47"/>
        <pc:sldMkLst>
          <pc:docMk/>
          <pc:sldMk cId="3259942934" sldId="311"/>
        </pc:sldMkLst>
      </pc:sldChg>
      <pc:sldChg chg="addSp modSp new mod setBg modNotesTx">
        <pc:chgData name="Dale Peters" userId="2ca62425028956c7" providerId="LiveId" clId="{8ADE1B1F-09D5-4D92-897E-2C5F11DA3401}" dt="2023-09-13T15:15:33.858" v="837" actId="255"/>
        <pc:sldMkLst>
          <pc:docMk/>
          <pc:sldMk cId="3210253561" sldId="312"/>
        </pc:sldMkLst>
        <pc:spChg chg="mod">
          <ac:chgData name="Dale Peters" userId="2ca62425028956c7" providerId="LiveId" clId="{8ADE1B1F-09D5-4D92-897E-2C5F11DA3401}" dt="2023-09-13T15:15:33.858" v="837" actId="255"/>
          <ac:spMkLst>
            <pc:docMk/>
            <pc:sldMk cId="3210253561" sldId="312"/>
            <ac:spMk id="2" creationId="{FE271E65-9870-B8AE-9CF7-59A3C35C0C1E}"/>
          </ac:spMkLst>
        </pc:spChg>
        <pc:spChg chg="mod">
          <ac:chgData name="Dale Peters" userId="2ca62425028956c7" providerId="LiveId" clId="{8ADE1B1F-09D5-4D92-897E-2C5F11DA3401}" dt="2023-09-13T15:11:30.211" v="835" actId="255"/>
          <ac:spMkLst>
            <pc:docMk/>
            <pc:sldMk cId="3210253561" sldId="312"/>
            <ac:spMk id="3" creationId="{70E747D2-14B3-C5B4-1E80-9F4623755497}"/>
          </ac:spMkLst>
        </pc:spChg>
        <pc:picChg chg="add mod">
          <ac:chgData name="Dale Peters" userId="2ca62425028956c7" providerId="LiveId" clId="{8ADE1B1F-09D5-4D92-897E-2C5F11DA3401}" dt="2023-09-13T15:10:43.992" v="830" actId="26606"/>
          <ac:picMkLst>
            <pc:docMk/>
            <pc:sldMk cId="3210253561" sldId="312"/>
            <ac:picMk id="4" creationId="{B72D4D84-040C-F0A3-89B6-33439C85EAE9}"/>
          </ac:picMkLst>
        </pc:picChg>
        <pc:cxnChg chg="add">
          <ac:chgData name="Dale Peters" userId="2ca62425028956c7" providerId="LiveId" clId="{8ADE1B1F-09D5-4D92-897E-2C5F11DA3401}" dt="2023-09-13T15:10:43.992" v="830" actId="26606"/>
          <ac:cxnSpMkLst>
            <pc:docMk/>
            <pc:sldMk cId="3210253561" sldId="312"/>
            <ac:cxnSpMk id="9" creationId="{FC23E3B9-5ABF-58B3-E2B0-E9A5DAA9003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BDC91-8271-4074-A009-443A3F402B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DBC4A62-F1F1-4BA0-B766-1BEDB2DECAC5}">
      <dgm:prSet/>
      <dgm:spPr/>
      <dgm:t>
        <a:bodyPr/>
        <a:lstStyle/>
        <a:p>
          <a:r>
            <a:rPr lang="en-ZA"/>
            <a:t>International Open Science Cloud initiatives are evolving</a:t>
          </a:r>
          <a:endParaRPr lang="en-US"/>
        </a:p>
      </dgm:t>
    </dgm:pt>
    <dgm:pt modelId="{DD083087-2A1A-4D12-9C30-91DB1DC59CA2}" type="parTrans" cxnId="{9422C994-4017-4C1C-B53B-1AD6A2405867}">
      <dgm:prSet/>
      <dgm:spPr/>
      <dgm:t>
        <a:bodyPr/>
        <a:lstStyle/>
        <a:p>
          <a:endParaRPr lang="en-US"/>
        </a:p>
      </dgm:t>
    </dgm:pt>
    <dgm:pt modelId="{843C1F4D-3464-40B4-8241-9274CB13C9CA}" type="sibTrans" cxnId="{9422C994-4017-4C1C-B53B-1AD6A2405867}">
      <dgm:prSet/>
      <dgm:spPr/>
      <dgm:t>
        <a:bodyPr/>
        <a:lstStyle/>
        <a:p>
          <a:endParaRPr lang="en-US"/>
        </a:p>
      </dgm:t>
    </dgm:pt>
    <dgm:pt modelId="{49E0CA03-4718-41FC-B42C-0EF84F39D164}">
      <dgm:prSet/>
      <dgm:spPr/>
      <dgm:t>
        <a:bodyPr/>
        <a:lstStyle/>
        <a:p>
          <a:r>
            <a:rPr lang="en-ZA"/>
            <a:t>Increasing Open Science mandates</a:t>
          </a:r>
          <a:endParaRPr lang="en-US"/>
        </a:p>
      </dgm:t>
    </dgm:pt>
    <dgm:pt modelId="{253F0A56-7A94-4732-8F43-0262837E944F}" type="parTrans" cxnId="{3BC928D5-9D9A-4C35-AB65-AEE86F4A7750}">
      <dgm:prSet/>
      <dgm:spPr/>
      <dgm:t>
        <a:bodyPr/>
        <a:lstStyle/>
        <a:p>
          <a:endParaRPr lang="en-US"/>
        </a:p>
      </dgm:t>
    </dgm:pt>
    <dgm:pt modelId="{82A44C4F-8D9F-4039-9679-4A8938AF0EEB}" type="sibTrans" cxnId="{3BC928D5-9D9A-4C35-AB65-AEE86F4A7750}">
      <dgm:prSet/>
      <dgm:spPr/>
      <dgm:t>
        <a:bodyPr/>
        <a:lstStyle/>
        <a:p>
          <a:endParaRPr lang="en-US"/>
        </a:p>
      </dgm:t>
    </dgm:pt>
    <dgm:pt modelId="{CEA6365B-D814-47D9-B3DE-425CB7424A22}">
      <dgm:prSet/>
      <dgm:spPr/>
      <dgm:t>
        <a:bodyPr/>
        <a:lstStyle/>
        <a:p>
          <a:r>
            <a:rPr lang="en-ZA"/>
            <a:t>Responsible research, social impact, innovation</a:t>
          </a:r>
          <a:endParaRPr lang="en-US"/>
        </a:p>
      </dgm:t>
    </dgm:pt>
    <dgm:pt modelId="{5AA82B94-3D11-465E-8CF8-50720AB28D84}" type="parTrans" cxnId="{6CCE6743-34A4-485E-BF48-0E6F57FBA3CA}">
      <dgm:prSet/>
      <dgm:spPr/>
      <dgm:t>
        <a:bodyPr/>
        <a:lstStyle/>
        <a:p>
          <a:endParaRPr lang="en-US"/>
        </a:p>
      </dgm:t>
    </dgm:pt>
    <dgm:pt modelId="{CBE191CE-C023-4DAD-A347-4D90F5B50833}" type="sibTrans" cxnId="{6CCE6743-34A4-485E-BF48-0E6F57FBA3CA}">
      <dgm:prSet/>
      <dgm:spPr/>
      <dgm:t>
        <a:bodyPr/>
        <a:lstStyle/>
        <a:p>
          <a:endParaRPr lang="en-US"/>
        </a:p>
      </dgm:t>
    </dgm:pt>
    <dgm:pt modelId="{9A769952-06BC-47E5-9E93-E45FD71F595D}">
      <dgm:prSet/>
      <dgm:spPr/>
      <dgm:t>
        <a:bodyPr/>
        <a:lstStyle/>
        <a:p>
          <a:r>
            <a:rPr lang="en-ZA" dirty="0"/>
            <a:t>Aggregation of tools and services to meet needs of scientific disciplines</a:t>
          </a:r>
          <a:endParaRPr lang="en-US" dirty="0"/>
        </a:p>
      </dgm:t>
    </dgm:pt>
    <dgm:pt modelId="{CD577779-B8F9-416D-90B4-FE08C164867E}" type="parTrans" cxnId="{5D045202-3C50-493E-BC03-847D46DE5EE0}">
      <dgm:prSet/>
      <dgm:spPr/>
      <dgm:t>
        <a:bodyPr/>
        <a:lstStyle/>
        <a:p>
          <a:endParaRPr lang="en-US"/>
        </a:p>
      </dgm:t>
    </dgm:pt>
    <dgm:pt modelId="{6BA837E1-440E-4D36-9361-C65251CA67B8}" type="sibTrans" cxnId="{5D045202-3C50-493E-BC03-847D46DE5EE0}">
      <dgm:prSet/>
      <dgm:spPr/>
      <dgm:t>
        <a:bodyPr/>
        <a:lstStyle/>
        <a:p>
          <a:endParaRPr lang="en-US"/>
        </a:p>
      </dgm:t>
    </dgm:pt>
    <dgm:pt modelId="{8736B52F-EC07-4D89-9F64-1631147ECCCC}">
      <dgm:prSet/>
      <dgm:spPr/>
      <dgm:t>
        <a:bodyPr/>
        <a:lstStyle/>
        <a:p>
          <a:r>
            <a:rPr lang="en-ZA"/>
            <a:t>Provide guidance in principles and practices of international collaboration</a:t>
          </a:r>
          <a:endParaRPr lang="en-US"/>
        </a:p>
      </dgm:t>
    </dgm:pt>
    <dgm:pt modelId="{3AA8809B-9CB3-448C-A448-88F3313A5B6D}" type="parTrans" cxnId="{AA890F44-3E91-4E7A-9221-2F4946D8065D}">
      <dgm:prSet/>
      <dgm:spPr/>
      <dgm:t>
        <a:bodyPr/>
        <a:lstStyle/>
        <a:p>
          <a:endParaRPr lang="en-US"/>
        </a:p>
      </dgm:t>
    </dgm:pt>
    <dgm:pt modelId="{0F4E5199-AF81-4566-93CE-FF51D1428A19}" type="sibTrans" cxnId="{AA890F44-3E91-4E7A-9221-2F4946D8065D}">
      <dgm:prSet/>
      <dgm:spPr/>
      <dgm:t>
        <a:bodyPr/>
        <a:lstStyle/>
        <a:p>
          <a:endParaRPr lang="en-US"/>
        </a:p>
      </dgm:t>
    </dgm:pt>
    <dgm:pt modelId="{03CDA2CF-6FE1-4A2F-8113-CDF458813FA4}">
      <dgm:prSet/>
      <dgm:spPr/>
      <dgm:t>
        <a:bodyPr/>
        <a:lstStyle/>
        <a:p>
          <a:r>
            <a:rPr lang="en-ZA"/>
            <a:t>Develop national Open Science Cloud policy</a:t>
          </a:r>
          <a:endParaRPr lang="en-US"/>
        </a:p>
      </dgm:t>
    </dgm:pt>
    <dgm:pt modelId="{5EEE89D7-9C36-41B1-8FDA-E04DBEC0B373}" type="parTrans" cxnId="{24B5585A-20F4-46EF-A8D2-61143D5BEF7E}">
      <dgm:prSet/>
      <dgm:spPr/>
      <dgm:t>
        <a:bodyPr/>
        <a:lstStyle/>
        <a:p>
          <a:endParaRPr lang="en-US"/>
        </a:p>
      </dgm:t>
    </dgm:pt>
    <dgm:pt modelId="{333698B2-8676-4BD9-9DE1-BB0B796ABAD2}" type="sibTrans" cxnId="{24B5585A-20F4-46EF-A8D2-61143D5BEF7E}">
      <dgm:prSet/>
      <dgm:spPr/>
      <dgm:t>
        <a:bodyPr/>
        <a:lstStyle/>
        <a:p>
          <a:endParaRPr lang="en-US"/>
        </a:p>
      </dgm:t>
    </dgm:pt>
    <dgm:pt modelId="{E25C4BF7-C9CA-4672-A934-67BB6AE7D162}" type="pres">
      <dgm:prSet presAssocID="{C3DBDC91-8271-4074-A009-443A3F402BD3}" presName="diagram" presStyleCnt="0">
        <dgm:presLayoutVars>
          <dgm:dir/>
          <dgm:resizeHandles val="exact"/>
        </dgm:presLayoutVars>
      </dgm:prSet>
      <dgm:spPr/>
    </dgm:pt>
    <dgm:pt modelId="{F55F4331-07B1-4BFD-B084-CEFB24BCDEC2}" type="pres">
      <dgm:prSet presAssocID="{1DBC4A62-F1F1-4BA0-B766-1BEDB2DECAC5}" presName="node" presStyleLbl="node1" presStyleIdx="0" presStyleCnt="6">
        <dgm:presLayoutVars>
          <dgm:bulletEnabled val="1"/>
        </dgm:presLayoutVars>
      </dgm:prSet>
      <dgm:spPr/>
    </dgm:pt>
    <dgm:pt modelId="{C6A8FC31-AAAE-453C-92DD-31EA29EA1EF3}" type="pres">
      <dgm:prSet presAssocID="{843C1F4D-3464-40B4-8241-9274CB13C9CA}" presName="sibTrans" presStyleCnt="0"/>
      <dgm:spPr/>
    </dgm:pt>
    <dgm:pt modelId="{408C5144-CD1C-45ED-9CDF-628E984A9E34}" type="pres">
      <dgm:prSet presAssocID="{49E0CA03-4718-41FC-B42C-0EF84F39D164}" presName="node" presStyleLbl="node1" presStyleIdx="1" presStyleCnt="6">
        <dgm:presLayoutVars>
          <dgm:bulletEnabled val="1"/>
        </dgm:presLayoutVars>
      </dgm:prSet>
      <dgm:spPr/>
    </dgm:pt>
    <dgm:pt modelId="{4CD9BEBD-F4CC-4DB0-BB7D-1E494363F240}" type="pres">
      <dgm:prSet presAssocID="{82A44C4F-8D9F-4039-9679-4A8938AF0EEB}" presName="sibTrans" presStyleCnt="0"/>
      <dgm:spPr/>
    </dgm:pt>
    <dgm:pt modelId="{43CBD251-D414-43A7-946B-09C906A168E3}" type="pres">
      <dgm:prSet presAssocID="{CEA6365B-D814-47D9-B3DE-425CB7424A22}" presName="node" presStyleLbl="node1" presStyleIdx="2" presStyleCnt="6">
        <dgm:presLayoutVars>
          <dgm:bulletEnabled val="1"/>
        </dgm:presLayoutVars>
      </dgm:prSet>
      <dgm:spPr/>
    </dgm:pt>
    <dgm:pt modelId="{4626F90C-A831-490A-8962-0FC74AD11376}" type="pres">
      <dgm:prSet presAssocID="{CBE191CE-C023-4DAD-A347-4D90F5B50833}" presName="sibTrans" presStyleCnt="0"/>
      <dgm:spPr/>
    </dgm:pt>
    <dgm:pt modelId="{80BA8B1A-67DC-443B-928D-86B3AB798D25}" type="pres">
      <dgm:prSet presAssocID="{9A769952-06BC-47E5-9E93-E45FD71F595D}" presName="node" presStyleLbl="node1" presStyleIdx="3" presStyleCnt="6">
        <dgm:presLayoutVars>
          <dgm:bulletEnabled val="1"/>
        </dgm:presLayoutVars>
      </dgm:prSet>
      <dgm:spPr/>
    </dgm:pt>
    <dgm:pt modelId="{79370B44-4810-4713-85CC-C18FC2D9BA61}" type="pres">
      <dgm:prSet presAssocID="{6BA837E1-440E-4D36-9361-C65251CA67B8}" presName="sibTrans" presStyleCnt="0"/>
      <dgm:spPr/>
    </dgm:pt>
    <dgm:pt modelId="{12398650-C26D-4F46-948F-72370CEC5301}" type="pres">
      <dgm:prSet presAssocID="{8736B52F-EC07-4D89-9F64-1631147ECCCC}" presName="node" presStyleLbl="node1" presStyleIdx="4" presStyleCnt="6">
        <dgm:presLayoutVars>
          <dgm:bulletEnabled val="1"/>
        </dgm:presLayoutVars>
      </dgm:prSet>
      <dgm:spPr/>
    </dgm:pt>
    <dgm:pt modelId="{8DF40D6B-3D59-46F4-8749-FEB5AFC24164}" type="pres">
      <dgm:prSet presAssocID="{0F4E5199-AF81-4566-93CE-FF51D1428A19}" presName="sibTrans" presStyleCnt="0"/>
      <dgm:spPr/>
    </dgm:pt>
    <dgm:pt modelId="{24E2E57C-3297-41C6-AA5F-E232C0508E3B}" type="pres">
      <dgm:prSet presAssocID="{03CDA2CF-6FE1-4A2F-8113-CDF458813FA4}" presName="node" presStyleLbl="node1" presStyleIdx="5" presStyleCnt="6">
        <dgm:presLayoutVars>
          <dgm:bulletEnabled val="1"/>
        </dgm:presLayoutVars>
      </dgm:prSet>
      <dgm:spPr/>
    </dgm:pt>
  </dgm:ptLst>
  <dgm:cxnLst>
    <dgm:cxn modelId="{5D045202-3C50-493E-BC03-847D46DE5EE0}" srcId="{C3DBDC91-8271-4074-A009-443A3F402BD3}" destId="{9A769952-06BC-47E5-9E93-E45FD71F595D}" srcOrd="3" destOrd="0" parTransId="{CD577779-B8F9-416D-90B4-FE08C164867E}" sibTransId="{6BA837E1-440E-4D36-9361-C65251CA67B8}"/>
    <dgm:cxn modelId="{A55ED31F-ECE4-4FC8-8FE1-A9C04EBF5187}" type="presOf" srcId="{8736B52F-EC07-4D89-9F64-1631147ECCCC}" destId="{12398650-C26D-4F46-948F-72370CEC5301}" srcOrd="0" destOrd="0" presId="urn:microsoft.com/office/officeart/2005/8/layout/default"/>
    <dgm:cxn modelId="{2D9CEC1F-4011-4366-8E34-5AD3FE36205A}" type="presOf" srcId="{C3DBDC91-8271-4074-A009-443A3F402BD3}" destId="{E25C4BF7-C9CA-4672-A934-67BB6AE7D162}" srcOrd="0" destOrd="0" presId="urn:microsoft.com/office/officeart/2005/8/layout/default"/>
    <dgm:cxn modelId="{6CCE6743-34A4-485E-BF48-0E6F57FBA3CA}" srcId="{C3DBDC91-8271-4074-A009-443A3F402BD3}" destId="{CEA6365B-D814-47D9-B3DE-425CB7424A22}" srcOrd="2" destOrd="0" parTransId="{5AA82B94-3D11-465E-8CF8-50720AB28D84}" sibTransId="{CBE191CE-C023-4DAD-A347-4D90F5B50833}"/>
    <dgm:cxn modelId="{AA890F44-3E91-4E7A-9221-2F4946D8065D}" srcId="{C3DBDC91-8271-4074-A009-443A3F402BD3}" destId="{8736B52F-EC07-4D89-9F64-1631147ECCCC}" srcOrd="4" destOrd="0" parTransId="{3AA8809B-9CB3-448C-A448-88F3313A5B6D}" sibTransId="{0F4E5199-AF81-4566-93CE-FF51D1428A19}"/>
    <dgm:cxn modelId="{5292F846-D47B-4007-9C39-35625E1DB4BB}" type="presOf" srcId="{03CDA2CF-6FE1-4A2F-8113-CDF458813FA4}" destId="{24E2E57C-3297-41C6-AA5F-E232C0508E3B}" srcOrd="0" destOrd="0" presId="urn:microsoft.com/office/officeart/2005/8/layout/default"/>
    <dgm:cxn modelId="{24B5585A-20F4-46EF-A8D2-61143D5BEF7E}" srcId="{C3DBDC91-8271-4074-A009-443A3F402BD3}" destId="{03CDA2CF-6FE1-4A2F-8113-CDF458813FA4}" srcOrd="5" destOrd="0" parTransId="{5EEE89D7-9C36-41B1-8FDA-E04DBEC0B373}" sibTransId="{333698B2-8676-4BD9-9DE1-BB0B796ABAD2}"/>
    <dgm:cxn modelId="{0560C58B-4120-443E-B67C-10A43F7A9277}" type="presOf" srcId="{9A769952-06BC-47E5-9E93-E45FD71F595D}" destId="{80BA8B1A-67DC-443B-928D-86B3AB798D25}" srcOrd="0" destOrd="0" presId="urn:microsoft.com/office/officeart/2005/8/layout/default"/>
    <dgm:cxn modelId="{9422C994-4017-4C1C-B53B-1AD6A2405867}" srcId="{C3DBDC91-8271-4074-A009-443A3F402BD3}" destId="{1DBC4A62-F1F1-4BA0-B766-1BEDB2DECAC5}" srcOrd="0" destOrd="0" parTransId="{DD083087-2A1A-4D12-9C30-91DB1DC59CA2}" sibTransId="{843C1F4D-3464-40B4-8241-9274CB13C9CA}"/>
    <dgm:cxn modelId="{9E069497-B663-4E2D-BD6A-82E39F3DEF4D}" type="presOf" srcId="{CEA6365B-D814-47D9-B3DE-425CB7424A22}" destId="{43CBD251-D414-43A7-946B-09C906A168E3}" srcOrd="0" destOrd="0" presId="urn:microsoft.com/office/officeart/2005/8/layout/default"/>
    <dgm:cxn modelId="{3BC928D5-9D9A-4C35-AB65-AEE86F4A7750}" srcId="{C3DBDC91-8271-4074-A009-443A3F402BD3}" destId="{49E0CA03-4718-41FC-B42C-0EF84F39D164}" srcOrd="1" destOrd="0" parTransId="{253F0A56-7A94-4732-8F43-0262837E944F}" sibTransId="{82A44C4F-8D9F-4039-9679-4A8938AF0EEB}"/>
    <dgm:cxn modelId="{CE0CE5E2-9BB7-4317-8BF5-6ECADA5A8212}" type="presOf" srcId="{1DBC4A62-F1F1-4BA0-B766-1BEDB2DECAC5}" destId="{F55F4331-07B1-4BFD-B084-CEFB24BCDEC2}" srcOrd="0" destOrd="0" presId="urn:microsoft.com/office/officeart/2005/8/layout/default"/>
    <dgm:cxn modelId="{D3B3DBF4-04B6-4841-A520-525745B5FDA3}" type="presOf" srcId="{49E0CA03-4718-41FC-B42C-0EF84F39D164}" destId="{408C5144-CD1C-45ED-9CDF-628E984A9E34}" srcOrd="0" destOrd="0" presId="urn:microsoft.com/office/officeart/2005/8/layout/default"/>
    <dgm:cxn modelId="{922C9E79-386E-4D3D-841C-944326E50D63}" type="presParOf" srcId="{E25C4BF7-C9CA-4672-A934-67BB6AE7D162}" destId="{F55F4331-07B1-4BFD-B084-CEFB24BCDEC2}" srcOrd="0" destOrd="0" presId="urn:microsoft.com/office/officeart/2005/8/layout/default"/>
    <dgm:cxn modelId="{364E6639-FF9C-4E1C-AB7A-891A3E36CF4E}" type="presParOf" srcId="{E25C4BF7-C9CA-4672-A934-67BB6AE7D162}" destId="{C6A8FC31-AAAE-453C-92DD-31EA29EA1EF3}" srcOrd="1" destOrd="0" presId="urn:microsoft.com/office/officeart/2005/8/layout/default"/>
    <dgm:cxn modelId="{8DDC9C2E-66BA-458C-BA74-376AE659519F}" type="presParOf" srcId="{E25C4BF7-C9CA-4672-A934-67BB6AE7D162}" destId="{408C5144-CD1C-45ED-9CDF-628E984A9E34}" srcOrd="2" destOrd="0" presId="urn:microsoft.com/office/officeart/2005/8/layout/default"/>
    <dgm:cxn modelId="{060D562A-89B0-4809-9474-C13B0A4ABD0F}" type="presParOf" srcId="{E25C4BF7-C9CA-4672-A934-67BB6AE7D162}" destId="{4CD9BEBD-F4CC-4DB0-BB7D-1E494363F240}" srcOrd="3" destOrd="0" presId="urn:microsoft.com/office/officeart/2005/8/layout/default"/>
    <dgm:cxn modelId="{36594829-1D12-4BDB-AD68-56787818BB10}" type="presParOf" srcId="{E25C4BF7-C9CA-4672-A934-67BB6AE7D162}" destId="{43CBD251-D414-43A7-946B-09C906A168E3}" srcOrd="4" destOrd="0" presId="urn:microsoft.com/office/officeart/2005/8/layout/default"/>
    <dgm:cxn modelId="{31579DD6-6B08-476F-9EC3-117E1B90C91D}" type="presParOf" srcId="{E25C4BF7-C9CA-4672-A934-67BB6AE7D162}" destId="{4626F90C-A831-490A-8962-0FC74AD11376}" srcOrd="5" destOrd="0" presId="urn:microsoft.com/office/officeart/2005/8/layout/default"/>
    <dgm:cxn modelId="{A9C101B2-8943-4E03-B3A7-647F20C19296}" type="presParOf" srcId="{E25C4BF7-C9CA-4672-A934-67BB6AE7D162}" destId="{80BA8B1A-67DC-443B-928D-86B3AB798D25}" srcOrd="6" destOrd="0" presId="urn:microsoft.com/office/officeart/2005/8/layout/default"/>
    <dgm:cxn modelId="{81DB5C87-94B8-417D-B5CF-350A346C9736}" type="presParOf" srcId="{E25C4BF7-C9CA-4672-A934-67BB6AE7D162}" destId="{79370B44-4810-4713-85CC-C18FC2D9BA61}" srcOrd="7" destOrd="0" presId="urn:microsoft.com/office/officeart/2005/8/layout/default"/>
    <dgm:cxn modelId="{CA9CAFC4-E30E-4963-B822-AAF2CF36A6E9}" type="presParOf" srcId="{E25C4BF7-C9CA-4672-A934-67BB6AE7D162}" destId="{12398650-C26D-4F46-948F-72370CEC5301}" srcOrd="8" destOrd="0" presId="urn:microsoft.com/office/officeart/2005/8/layout/default"/>
    <dgm:cxn modelId="{3AE85861-4C06-43F0-94D1-89CDB563D7D0}" type="presParOf" srcId="{E25C4BF7-C9CA-4672-A934-67BB6AE7D162}" destId="{8DF40D6B-3D59-46F4-8749-FEB5AFC24164}" srcOrd="9" destOrd="0" presId="urn:microsoft.com/office/officeart/2005/8/layout/default"/>
    <dgm:cxn modelId="{0B05E07A-C460-4079-BA2C-2379AA3EEBAB}" type="presParOf" srcId="{E25C4BF7-C9CA-4672-A934-67BB6AE7D162}" destId="{24E2E57C-3297-41C6-AA5F-E232C0508E3B}"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F8982-CBD0-4324-A1F5-263E133CE1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18E15B-F2E3-40D4-B63B-666FA8F961D7}">
      <dgm:prSet/>
      <dgm:spPr/>
      <dgm:t>
        <a:bodyPr/>
        <a:lstStyle/>
        <a:p>
          <a:r>
            <a:rPr lang="en-ZA" b="1" dirty="0">
              <a:solidFill>
                <a:schemeClr val="accent2"/>
              </a:solidFill>
            </a:rPr>
            <a:t>Recommendations</a:t>
          </a:r>
          <a:r>
            <a:rPr lang="en-ZA" dirty="0"/>
            <a:t> for a SA Open Science Cloud (SAOSC) Policy Framework directed towards the DSI </a:t>
          </a:r>
          <a:endParaRPr lang="en-US" dirty="0"/>
        </a:p>
      </dgm:t>
    </dgm:pt>
    <dgm:pt modelId="{FE88BB79-A890-46A1-8A85-43EAA0EA7E1E}" type="parTrans" cxnId="{4FD38098-F40F-49C9-90B2-72D1E839E5F8}">
      <dgm:prSet/>
      <dgm:spPr/>
      <dgm:t>
        <a:bodyPr/>
        <a:lstStyle/>
        <a:p>
          <a:endParaRPr lang="en-US"/>
        </a:p>
      </dgm:t>
    </dgm:pt>
    <dgm:pt modelId="{99544FAF-D04C-410F-B898-C6672CF9EB2B}" type="sibTrans" cxnId="{4FD38098-F40F-49C9-90B2-72D1E839E5F8}">
      <dgm:prSet/>
      <dgm:spPr/>
      <dgm:t>
        <a:bodyPr/>
        <a:lstStyle/>
        <a:p>
          <a:endParaRPr lang="en-US"/>
        </a:p>
      </dgm:t>
    </dgm:pt>
    <dgm:pt modelId="{04ECB2E0-BC40-4F59-9500-861C98B35C57}">
      <dgm:prSet/>
      <dgm:spPr/>
      <dgm:t>
        <a:bodyPr/>
        <a:lstStyle/>
        <a:p>
          <a:r>
            <a:rPr lang="en-ZA" dirty="0"/>
            <a:t>Principles and guidelines for the stakeholder community to pledge support for the implementation of the South African Open Science Cloud (SAOSC), presented in the </a:t>
          </a:r>
          <a:r>
            <a:rPr lang="en-ZA" b="1" dirty="0">
              <a:solidFill>
                <a:schemeClr val="accent2"/>
              </a:solidFill>
            </a:rPr>
            <a:t>SAOSC Declaration</a:t>
          </a:r>
          <a:endParaRPr lang="en-US" dirty="0"/>
        </a:p>
      </dgm:t>
    </dgm:pt>
    <dgm:pt modelId="{87F5A610-2751-4ACC-A730-0C7A08420014}" type="parTrans" cxnId="{C380DDEC-3C34-41E7-9CE2-ADD73FB7066A}">
      <dgm:prSet/>
      <dgm:spPr/>
      <dgm:t>
        <a:bodyPr/>
        <a:lstStyle/>
        <a:p>
          <a:endParaRPr lang="en-US"/>
        </a:p>
      </dgm:t>
    </dgm:pt>
    <dgm:pt modelId="{FEC4DB66-DDC2-4FB1-9D18-B55CA468302C}" type="sibTrans" cxnId="{C380DDEC-3C34-41E7-9CE2-ADD73FB7066A}">
      <dgm:prSet/>
      <dgm:spPr/>
      <dgm:t>
        <a:bodyPr/>
        <a:lstStyle/>
        <a:p>
          <a:endParaRPr lang="en-US"/>
        </a:p>
      </dgm:t>
    </dgm:pt>
    <dgm:pt modelId="{4B1AE4E2-CEAD-412D-98A9-F1212F67405A}">
      <dgm:prSet/>
      <dgm:spPr/>
      <dgm:t>
        <a:bodyPr/>
        <a:lstStyle/>
        <a:p>
          <a:r>
            <a:rPr lang="en-ZA" dirty="0"/>
            <a:t>Define a </a:t>
          </a:r>
          <a:r>
            <a:rPr lang="en-ZA" b="1" dirty="0">
              <a:solidFill>
                <a:schemeClr val="accent2"/>
              </a:solidFill>
            </a:rPr>
            <a:t>Roadmap</a:t>
          </a:r>
          <a:r>
            <a:rPr lang="en-ZA" dirty="0"/>
            <a:t> for deeper Open Science collaboration between EU and SA cloud initiatives</a:t>
          </a:r>
          <a:endParaRPr lang="en-US" dirty="0"/>
        </a:p>
      </dgm:t>
    </dgm:pt>
    <dgm:pt modelId="{16FA8C99-21BA-4959-8F8F-47FD519BE3D1}" type="parTrans" cxnId="{0944883E-0DE1-48AD-8DFE-85542AF26F96}">
      <dgm:prSet/>
      <dgm:spPr/>
      <dgm:t>
        <a:bodyPr/>
        <a:lstStyle/>
        <a:p>
          <a:endParaRPr lang="en-US"/>
        </a:p>
      </dgm:t>
    </dgm:pt>
    <dgm:pt modelId="{9A52F854-FB83-4F72-8E5C-43E5B1B08D74}" type="sibTrans" cxnId="{0944883E-0DE1-48AD-8DFE-85542AF26F96}">
      <dgm:prSet/>
      <dgm:spPr/>
      <dgm:t>
        <a:bodyPr/>
        <a:lstStyle/>
        <a:p>
          <a:endParaRPr lang="en-US"/>
        </a:p>
      </dgm:t>
    </dgm:pt>
    <dgm:pt modelId="{0CCDD45B-B5F8-4FC5-8135-D876F138C1B7}" type="pres">
      <dgm:prSet presAssocID="{EBAF8982-CBD0-4324-A1F5-263E133CE16D}" presName="vert0" presStyleCnt="0">
        <dgm:presLayoutVars>
          <dgm:dir/>
          <dgm:animOne val="branch"/>
          <dgm:animLvl val="lvl"/>
        </dgm:presLayoutVars>
      </dgm:prSet>
      <dgm:spPr/>
    </dgm:pt>
    <dgm:pt modelId="{FDD114BC-B354-4557-9BEB-985472B61DAE}" type="pres">
      <dgm:prSet presAssocID="{6C18E15B-F2E3-40D4-B63B-666FA8F961D7}" presName="thickLine" presStyleLbl="alignNode1" presStyleIdx="0" presStyleCnt="3"/>
      <dgm:spPr/>
    </dgm:pt>
    <dgm:pt modelId="{637D25D6-2D10-4EAF-AE95-50BA3A2FE5A9}" type="pres">
      <dgm:prSet presAssocID="{6C18E15B-F2E3-40D4-B63B-666FA8F961D7}" presName="horz1" presStyleCnt="0"/>
      <dgm:spPr/>
    </dgm:pt>
    <dgm:pt modelId="{E7E865D5-D41A-4D71-A439-5F9AAB289671}" type="pres">
      <dgm:prSet presAssocID="{6C18E15B-F2E3-40D4-B63B-666FA8F961D7}" presName="tx1" presStyleLbl="revTx" presStyleIdx="0" presStyleCnt="3"/>
      <dgm:spPr/>
    </dgm:pt>
    <dgm:pt modelId="{9EAAC5CA-92FD-4620-8829-24D649B4678A}" type="pres">
      <dgm:prSet presAssocID="{6C18E15B-F2E3-40D4-B63B-666FA8F961D7}" presName="vert1" presStyleCnt="0"/>
      <dgm:spPr/>
    </dgm:pt>
    <dgm:pt modelId="{065D9548-2499-445E-82C9-AF5CA7AE13DB}" type="pres">
      <dgm:prSet presAssocID="{04ECB2E0-BC40-4F59-9500-861C98B35C57}" presName="thickLine" presStyleLbl="alignNode1" presStyleIdx="1" presStyleCnt="3"/>
      <dgm:spPr/>
    </dgm:pt>
    <dgm:pt modelId="{2A81184A-E70D-40CC-B2FC-D87C5127E523}" type="pres">
      <dgm:prSet presAssocID="{04ECB2E0-BC40-4F59-9500-861C98B35C57}" presName="horz1" presStyleCnt="0"/>
      <dgm:spPr/>
    </dgm:pt>
    <dgm:pt modelId="{CD5798EE-66E4-41A5-A347-E8B9DB03DDED}" type="pres">
      <dgm:prSet presAssocID="{04ECB2E0-BC40-4F59-9500-861C98B35C57}" presName="tx1" presStyleLbl="revTx" presStyleIdx="1" presStyleCnt="3"/>
      <dgm:spPr/>
    </dgm:pt>
    <dgm:pt modelId="{02F5CB9A-4EF6-469D-BBB2-4A3F429A1A25}" type="pres">
      <dgm:prSet presAssocID="{04ECB2E0-BC40-4F59-9500-861C98B35C57}" presName="vert1" presStyleCnt="0"/>
      <dgm:spPr/>
    </dgm:pt>
    <dgm:pt modelId="{9256A1FC-7A33-43AF-B862-19A08C451B59}" type="pres">
      <dgm:prSet presAssocID="{4B1AE4E2-CEAD-412D-98A9-F1212F67405A}" presName="thickLine" presStyleLbl="alignNode1" presStyleIdx="2" presStyleCnt="3"/>
      <dgm:spPr/>
    </dgm:pt>
    <dgm:pt modelId="{AE675136-68B9-42E5-BBE5-6401E91D2B2C}" type="pres">
      <dgm:prSet presAssocID="{4B1AE4E2-CEAD-412D-98A9-F1212F67405A}" presName="horz1" presStyleCnt="0"/>
      <dgm:spPr/>
    </dgm:pt>
    <dgm:pt modelId="{927DDDB0-F262-432B-8ADE-D851DC643230}" type="pres">
      <dgm:prSet presAssocID="{4B1AE4E2-CEAD-412D-98A9-F1212F67405A}" presName="tx1" presStyleLbl="revTx" presStyleIdx="2" presStyleCnt="3"/>
      <dgm:spPr/>
    </dgm:pt>
    <dgm:pt modelId="{7AF8BBE2-4462-426E-A79A-6E81451161EB}" type="pres">
      <dgm:prSet presAssocID="{4B1AE4E2-CEAD-412D-98A9-F1212F67405A}" presName="vert1" presStyleCnt="0"/>
      <dgm:spPr/>
    </dgm:pt>
  </dgm:ptLst>
  <dgm:cxnLst>
    <dgm:cxn modelId="{7C382C2C-1A11-4547-99CF-CAA58C5E46F1}" type="presOf" srcId="{EBAF8982-CBD0-4324-A1F5-263E133CE16D}" destId="{0CCDD45B-B5F8-4FC5-8135-D876F138C1B7}" srcOrd="0" destOrd="0" presId="urn:microsoft.com/office/officeart/2008/layout/LinedList"/>
    <dgm:cxn modelId="{0944883E-0DE1-48AD-8DFE-85542AF26F96}" srcId="{EBAF8982-CBD0-4324-A1F5-263E133CE16D}" destId="{4B1AE4E2-CEAD-412D-98A9-F1212F67405A}" srcOrd="2" destOrd="0" parTransId="{16FA8C99-21BA-4959-8F8F-47FD519BE3D1}" sibTransId="{9A52F854-FB83-4F72-8E5C-43E5B1B08D74}"/>
    <dgm:cxn modelId="{6FF6B850-F1A7-40DE-817E-25F32551364E}" type="presOf" srcId="{04ECB2E0-BC40-4F59-9500-861C98B35C57}" destId="{CD5798EE-66E4-41A5-A347-E8B9DB03DDED}" srcOrd="0" destOrd="0" presId="urn:microsoft.com/office/officeart/2008/layout/LinedList"/>
    <dgm:cxn modelId="{4FD38098-F40F-49C9-90B2-72D1E839E5F8}" srcId="{EBAF8982-CBD0-4324-A1F5-263E133CE16D}" destId="{6C18E15B-F2E3-40D4-B63B-666FA8F961D7}" srcOrd="0" destOrd="0" parTransId="{FE88BB79-A890-46A1-8A85-43EAA0EA7E1E}" sibTransId="{99544FAF-D04C-410F-B898-C6672CF9EB2B}"/>
    <dgm:cxn modelId="{A5B0CDAE-8388-4E43-99FE-E8954C2017BE}" type="presOf" srcId="{6C18E15B-F2E3-40D4-B63B-666FA8F961D7}" destId="{E7E865D5-D41A-4D71-A439-5F9AAB289671}" srcOrd="0" destOrd="0" presId="urn:microsoft.com/office/officeart/2008/layout/LinedList"/>
    <dgm:cxn modelId="{E45543CD-F530-4B91-91E3-EA159B50723C}" type="presOf" srcId="{4B1AE4E2-CEAD-412D-98A9-F1212F67405A}" destId="{927DDDB0-F262-432B-8ADE-D851DC643230}" srcOrd="0" destOrd="0" presId="urn:microsoft.com/office/officeart/2008/layout/LinedList"/>
    <dgm:cxn modelId="{C380DDEC-3C34-41E7-9CE2-ADD73FB7066A}" srcId="{EBAF8982-CBD0-4324-A1F5-263E133CE16D}" destId="{04ECB2E0-BC40-4F59-9500-861C98B35C57}" srcOrd="1" destOrd="0" parTransId="{87F5A610-2751-4ACC-A730-0C7A08420014}" sibTransId="{FEC4DB66-DDC2-4FB1-9D18-B55CA468302C}"/>
    <dgm:cxn modelId="{BE9DE7D1-A3C0-4917-8C97-6C83DD35413C}" type="presParOf" srcId="{0CCDD45B-B5F8-4FC5-8135-D876F138C1B7}" destId="{FDD114BC-B354-4557-9BEB-985472B61DAE}" srcOrd="0" destOrd="0" presId="urn:microsoft.com/office/officeart/2008/layout/LinedList"/>
    <dgm:cxn modelId="{6B9B6ED4-F5ED-4779-BC6D-26D5D909F057}" type="presParOf" srcId="{0CCDD45B-B5F8-4FC5-8135-D876F138C1B7}" destId="{637D25D6-2D10-4EAF-AE95-50BA3A2FE5A9}" srcOrd="1" destOrd="0" presId="urn:microsoft.com/office/officeart/2008/layout/LinedList"/>
    <dgm:cxn modelId="{4E02D31B-293A-4D9A-B7AD-5883E772D031}" type="presParOf" srcId="{637D25D6-2D10-4EAF-AE95-50BA3A2FE5A9}" destId="{E7E865D5-D41A-4D71-A439-5F9AAB289671}" srcOrd="0" destOrd="0" presId="urn:microsoft.com/office/officeart/2008/layout/LinedList"/>
    <dgm:cxn modelId="{D735F9DE-1815-4FCA-824A-573FFC630DD5}" type="presParOf" srcId="{637D25D6-2D10-4EAF-AE95-50BA3A2FE5A9}" destId="{9EAAC5CA-92FD-4620-8829-24D649B4678A}" srcOrd="1" destOrd="0" presId="urn:microsoft.com/office/officeart/2008/layout/LinedList"/>
    <dgm:cxn modelId="{1E363D5A-3D8E-401C-B132-15AA70C85D18}" type="presParOf" srcId="{0CCDD45B-B5F8-4FC5-8135-D876F138C1B7}" destId="{065D9548-2499-445E-82C9-AF5CA7AE13DB}" srcOrd="2" destOrd="0" presId="urn:microsoft.com/office/officeart/2008/layout/LinedList"/>
    <dgm:cxn modelId="{80C7E4CE-F193-46DB-AE2D-46E4E167E69D}" type="presParOf" srcId="{0CCDD45B-B5F8-4FC5-8135-D876F138C1B7}" destId="{2A81184A-E70D-40CC-B2FC-D87C5127E523}" srcOrd="3" destOrd="0" presId="urn:microsoft.com/office/officeart/2008/layout/LinedList"/>
    <dgm:cxn modelId="{23157479-DE25-4EDE-943E-836759D4F7B9}" type="presParOf" srcId="{2A81184A-E70D-40CC-B2FC-D87C5127E523}" destId="{CD5798EE-66E4-41A5-A347-E8B9DB03DDED}" srcOrd="0" destOrd="0" presId="urn:microsoft.com/office/officeart/2008/layout/LinedList"/>
    <dgm:cxn modelId="{249631A9-C7AB-4FC7-AD8A-EF790A44E248}" type="presParOf" srcId="{2A81184A-E70D-40CC-B2FC-D87C5127E523}" destId="{02F5CB9A-4EF6-469D-BBB2-4A3F429A1A25}" srcOrd="1" destOrd="0" presId="urn:microsoft.com/office/officeart/2008/layout/LinedList"/>
    <dgm:cxn modelId="{BBB4D243-1B6F-48EB-B6B2-40EB31CAE990}" type="presParOf" srcId="{0CCDD45B-B5F8-4FC5-8135-D876F138C1B7}" destId="{9256A1FC-7A33-43AF-B862-19A08C451B59}" srcOrd="4" destOrd="0" presId="urn:microsoft.com/office/officeart/2008/layout/LinedList"/>
    <dgm:cxn modelId="{98F6B506-9666-4E4E-AB9D-78A8EFE9B91E}" type="presParOf" srcId="{0CCDD45B-B5F8-4FC5-8135-D876F138C1B7}" destId="{AE675136-68B9-42E5-BBE5-6401E91D2B2C}" srcOrd="5" destOrd="0" presId="urn:microsoft.com/office/officeart/2008/layout/LinedList"/>
    <dgm:cxn modelId="{C6574D34-E44E-43FE-BCFC-7F1E9805D099}" type="presParOf" srcId="{AE675136-68B9-42E5-BBE5-6401E91D2B2C}" destId="{927DDDB0-F262-432B-8ADE-D851DC643230}" srcOrd="0" destOrd="0" presId="urn:microsoft.com/office/officeart/2008/layout/LinedList"/>
    <dgm:cxn modelId="{4A4E302B-D826-4E97-9E6F-A4F627E13293}" type="presParOf" srcId="{AE675136-68B9-42E5-BBE5-6401E91D2B2C}" destId="{7AF8BBE2-4462-426E-A79A-6E81451161E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F4331-07B1-4BFD-B084-CEFB24BCDEC2}">
      <dsp:nvSpPr>
        <dsp:cNvPr id="0" name=""/>
        <dsp:cNvSpPr/>
      </dsp:nvSpPr>
      <dsp:spPr>
        <a:xfrm>
          <a:off x="0" y="39687"/>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a:t>International Open Science Cloud initiatives are evolving</a:t>
          </a:r>
          <a:endParaRPr lang="en-US" sz="2600" kern="1200"/>
        </a:p>
      </dsp:txBody>
      <dsp:txXfrm>
        <a:off x="0" y="39687"/>
        <a:ext cx="3286125" cy="1971675"/>
      </dsp:txXfrm>
    </dsp:sp>
    <dsp:sp modelId="{408C5144-CD1C-45ED-9CDF-628E984A9E34}">
      <dsp:nvSpPr>
        <dsp:cNvPr id="0" name=""/>
        <dsp:cNvSpPr/>
      </dsp:nvSpPr>
      <dsp:spPr>
        <a:xfrm>
          <a:off x="3614737" y="39687"/>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a:t>Increasing Open Science mandates</a:t>
          </a:r>
          <a:endParaRPr lang="en-US" sz="2600" kern="1200"/>
        </a:p>
      </dsp:txBody>
      <dsp:txXfrm>
        <a:off x="3614737" y="39687"/>
        <a:ext cx="3286125" cy="1971675"/>
      </dsp:txXfrm>
    </dsp:sp>
    <dsp:sp modelId="{43CBD251-D414-43A7-946B-09C906A168E3}">
      <dsp:nvSpPr>
        <dsp:cNvPr id="0" name=""/>
        <dsp:cNvSpPr/>
      </dsp:nvSpPr>
      <dsp:spPr>
        <a:xfrm>
          <a:off x="7229475" y="39687"/>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a:t>Responsible research, social impact, innovation</a:t>
          </a:r>
          <a:endParaRPr lang="en-US" sz="2600" kern="1200"/>
        </a:p>
      </dsp:txBody>
      <dsp:txXfrm>
        <a:off x="7229475" y="39687"/>
        <a:ext cx="3286125" cy="1971675"/>
      </dsp:txXfrm>
    </dsp:sp>
    <dsp:sp modelId="{80BA8B1A-67DC-443B-928D-86B3AB798D25}">
      <dsp:nvSpPr>
        <dsp:cNvPr id="0" name=""/>
        <dsp:cNvSpPr/>
      </dsp:nvSpPr>
      <dsp:spPr>
        <a:xfrm>
          <a:off x="0" y="2339975"/>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dirty="0"/>
            <a:t>Aggregation of tools and services to meet needs of scientific disciplines</a:t>
          </a:r>
          <a:endParaRPr lang="en-US" sz="2600" kern="1200" dirty="0"/>
        </a:p>
      </dsp:txBody>
      <dsp:txXfrm>
        <a:off x="0" y="2339975"/>
        <a:ext cx="3286125" cy="1971675"/>
      </dsp:txXfrm>
    </dsp:sp>
    <dsp:sp modelId="{12398650-C26D-4F46-948F-72370CEC5301}">
      <dsp:nvSpPr>
        <dsp:cNvPr id="0" name=""/>
        <dsp:cNvSpPr/>
      </dsp:nvSpPr>
      <dsp:spPr>
        <a:xfrm>
          <a:off x="3614737" y="2339975"/>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a:t>Provide guidance in principles and practices of international collaboration</a:t>
          </a:r>
          <a:endParaRPr lang="en-US" sz="2600" kern="1200"/>
        </a:p>
      </dsp:txBody>
      <dsp:txXfrm>
        <a:off x="3614737" y="2339975"/>
        <a:ext cx="3286125" cy="1971675"/>
      </dsp:txXfrm>
    </dsp:sp>
    <dsp:sp modelId="{24E2E57C-3297-41C6-AA5F-E232C0508E3B}">
      <dsp:nvSpPr>
        <dsp:cNvPr id="0" name=""/>
        <dsp:cNvSpPr/>
      </dsp:nvSpPr>
      <dsp:spPr>
        <a:xfrm>
          <a:off x="7229475" y="2339975"/>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kern="1200"/>
            <a:t>Develop national Open Science Cloud policy</a:t>
          </a:r>
          <a:endParaRPr lang="en-US" sz="2600" kern="1200"/>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114BC-B354-4557-9BEB-985472B61DAE}">
      <dsp:nvSpPr>
        <dsp:cNvPr id="0" name=""/>
        <dsp:cNvSpPr/>
      </dsp:nvSpPr>
      <dsp:spPr>
        <a:xfrm>
          <a:off x="0" y="2124"/>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865D5-D41A-4D71-A439-5F9AAB289671}">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ZA" sz="2800" b="1" kern="1200" dirty="0">
              <a:solidFill>
                <a:schemeClr val="accent2"/>
              </a:solidFill>
            </a:rPr>
            <a:t>Recommendations</a:t>
          </a:r>
          <a:r>
            <a:rPr lang="en-ZA" sz="2800" kern="1200" dirty="0"/>
            <a:t> for a SA Open Science Cloud (SAOSC) Policy Framework directed towards the DSI </a:t>
          </a:r>
          <a:endParaRPr lang="en-US" sz="2800" kern="1200" dirty="0"/>
        </a:p>
      </dsp:txBody>
      <dsp:txXfrm>
        <a:off x="0" y="2124"/>
        <a:ext cx="10515600" cy="1449029"/>
      </dsp:txXfrm>
    </dsp:sp>
    <dsp:sp modelId="{065D9548-2499-445E-82C9-AF5CA7AE13DB}">
      <dsp:nvSpPr>
        <dsp:cNvPr id="0" name=""/>
        <dsp:cNvSpPr/>
      </dsp:nvSpPr>
      <dsp:spPr>
        <a:xfrm>
          <a:off x="0" y="1451154"/>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798EE-66E4-41A5-A347-E8B9DB03DDED}">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ZA" sz="2800" kern="1200" dirty="0"/>
            <a:t>Principles and guidelines for the stakeholder community to pledge support for the implementation of the South African Open Science Cloud (SAOSC), presented in the </a:t>
          </a:r>
          <a:r>
            <a:rPr lang="en-ZA" sz="2800" b="1" kern="1200" dirty="0">
              <a:solidFill>
                <a:schemeClr val="accent2"/>
              </a:solidFill>
            </a:rPr>
            <a:t>SAOSC Declaration</a:t>
          </a:r>
          <a:endParaRPr lang="en-US" sz="2800" kern="1200" dirty="0"/>
        </a:p>
      </dsp:txBody>
      <dsp:txXfrm>
        <a:off x="0" y="1451154"/>
        <a:ext cx="10515600" cy="1449029"/>
      </dsp:txXfrm>
    </dsp:sp>
    <dsp:sp modelId="{9256A1FC-7A33-43AF-B862-19A08C451B59}">
      <dsp:nvSpPr>
        <dsp:cNvPr id="0" name=""/>
        <dsp:cNvSpPr/>
      </dsp:nvSpPr>
      <dsp:spPr>
        <a:xfrm>
          <a:off x="0" y="2900183"/>
          <a:ext cx="10515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DDDB0-F262-432B-8ADE-D851DC64323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ZA" sz="2800" kern="1200" dirty="0"/>
            <a:t>Define a </a:t>
          </a:r>
          <a:r>
            <a:rPr lang="en-ZA" sz="2800" b="1" kern="1200" dirty="0">
              <a:solidFill>
                <a:schemeClr val="accent2"/>
              </a:solidFill>
            </a:rPr>
            <a:t>Roadmap</a:t>
          </a:r>
          <a:r>
            <a:rPr lang="en-ZA" sz="2800" kern="1200" dirty="0"/>
            <a:t> for deeper Open Science collaboration between EU and SA cloud initiatives</a:t>
          </a:r>
          <a:endParaRPr lang="en-US" sz="28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za/sites/default/files/gcis_document/201610/sa-research-infrastructure-road-mapa.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i.org/10.5281/zenodo.255946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1aa14847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1aa14847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121aa14847c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ZA"/>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1aa14847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1aa14847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121aa14847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ZA"/>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1aa14847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1aa14847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ym typeface="Arial"/>
              </a:rPr>
              <a:t>Drive innovation in line with the NRF Framework to Advance the Societal and Knowledge Impact of Research.</a:t>
            </a:r>
          </a:p>
          <a:p>
            <a:pPr marL="0" lvl="0" indent="0" algn="l" rtl="0">
              <a:spcBef>
                <a:spcPts val="0"/>
              </a:spcBef>
              <a:spcAft>
                <a:spcPts val="0"/>
              </a:spcAft>
              <a:buNone/>
            </a:pPr>
            <a:endParaRPr dirty="0"/>
          </a:p>
        </p:txBody>
      </p:sp>
      <p:sp>
        <p:nvSpPr>
          <p:cNvPr id="137" name="Google Shape;137;g121aa14847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ZA"/>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JCB</a:t>
            </a: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JCB</a:t>
            </a:r>
          </a:p>
        </p:txBody>
      </p:sp>
      <p:sp>
        <p:nvSpPr>
          <p:cNvPr id="4" name="Slide Number Placeholder 3"/>
          <p:cNvSpPr>
            <a:spLocks noGrp="1"/>
          </p:cNvSpPr>
          <p:nvPr>
            <p:ph type="sldNum" sz="quarter" idx="5"/>
          </p:nvPr>
        </p:nvSpPr>
        <p:spPr/>
        <p:txBody>
          <a:bodyPr/>
          <a:lstStyle/>
          <a:p>
            <a:fld id="{B93E4B95-BA23-417A-A8D2-E81FDB574527}" type="slidenum">
              <a:rPr lang="en-ZA" smtClean="0"/>
              <a:t>18</a:t>
            </a:fld>
            <a:endParaRPr lang="en-ZA"/>
          </a:p>
        </p:txBody>
      </p:sp>
    </p:spTree>
    <p:extLst>
      <p:ext uri="{BB962C8B-B14F-4D97-AF65-F5344CB8AC3E}">
        <p14:creationId xmlns:p14="http://schemas.microsoft.com/office/powerpoint/2010/main" val="43764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VC</a:t>
            </a: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3e0087c0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3e0087c0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Create a local entity equivalent to the EOSC Association model, funded by the EU. </a:t>
            </a:r>
            <a:endParaRPr dirty="0"/>
          </a:p>
        </p:txBody>
      </p:sp>
      <p:sp>
        <p:nvSpPr>
          <p:cNvPr id="165" name="Google Shape;165;g123e0087c0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ZA"/>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Secure the buy-in and commitment of support of the research community </a:t>
            </a:r>
          </a:p>
        </p:txBody>
      </p:sp>
      <p:sp>
        <p:nvSpPr>
          <p:cNvPr id="4" name="Slide Number Placeholder 3"/>
          <p:cNvSpPr>
            <a:spLocks noGrp="1"/>
          </p:cNvSpPr>
          <p:nvPr>
            <p:ph type="sldNum" sz="quarter" idx="5"/>
          </p:nvPr>
        </p:nvSpPr>
        <p:spPr/>
        <p:txBody>
          <a:bodyPr/>
          <a:lstStyle/>
          <a:p>
            <a:fld id="{B93E4B95-BA23-417A-A8D2-E81FDB574527}" type="slidenum">
              <a:rPr lang="en-ZA" smtClean="0"/>
              <a:t>21</a:t>
            </a:fld>
            <a:endParaRPr lang="en-ZA"/>
          </a:p>
        </p:txBody>
      </p:sp>
    </p:spTree>
    <p:extLst>
      <p:ext uri="{BB962C8B-B14F-4D97-AF65-F5344CB8AC3E}">
        <p14:creationId xmlns:p14="http://schemas.microsoft.com/office/powerpoint/2010/main" val="77794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800" kern="0" dirty="0">
                <a:effectLst/>
                <a:latin typeface="Calibri" panose="020F0502020204030204" pitchFamily="34" charset="0"/>
                <a:ea typeface="Calibri" panose="020F0502020204030204" pitchFamily="34" charset="0"/>
                <a:cs typeface="Calibri" panose="020F0502020204030204" pitchFamily="34" charset="0"/>
              </a:rPr>
              <a:t>Initial cloud infrastructures, such as the SKA, ILIFU and SARIR projects provide the means to address immediate technical, policy and organisational issues with a long-term focus on human-centric research support, advocacy and change management in the adoption of evolutionary open science practice.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ZA" sz="1800" kern="0" dirty="0">
              <a:effectLst/>
              <a:latin typeface="Calibri" panose="020F0502020204030204" pitchFamily="34" charset="0"/>
              <a:ea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t>List of priorities suggested to the DSI.</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9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978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rPr>
              <a:t>This SA- EU Dialogue Facility initiative builds upon previous key initiatives, viz. the South African Research Infrastructure Roadmap (SARIR) framework, developed in 2016 as the basis for prioritising the development of national research infrastructure needs.  An Open Science dialogue conducted in 2017-2018 sought to inform the development of a set of Open Science principles, guidelines, and recommendations in the form of a policy framework relevant to the South African context. </a:t>
            </a:r>
          </a:p>
          <a:p>
            <a:r>
              <a:rPr lang="en-ZA" sz="1800" dirty="0">
                <a:effectLst/>
                <a:latin typeface="Calibri" panose="020F0502020204030204" pitchFamily="34" charset="0"/>
                <a:ea typeface="Calibri" panose="020F0502020204030204" pitchFamily="34" charset="0"/>
              </a:rPr>
              <a:t>South African Research Infrastructure Roadmap (2016). Pretoria: Department of Science and Technology. </a:t>
            </a:r>
            <a:r>
              <a:rPr lang="de-DE" sz="1800" dirty="0">
                <a:effectLst/>
                <a:latin typeface="Calibri" panose="020F0502020204030204" pitchFamily="34" charset="0"/>
                <a:ea typeface="Calibri" panose="020F0502020204030204" pitchFamily="34" charset="0"/>
              </a:rPr>
              <a:t>ISBN: 978-0-621-44974-7. </a:t>
            </a:r>
            <a:r>
              <a:rPr lang="de-DE" sz="1800" u="sng" dirty="0">
                <a:solidFill>
                  <a:srgbClr val="0563C1"/>
                </a:solidFill>
                <a:effectLst/>
                <a:latin typeface="Calibri" panose="020F0502020204030204" pitchFamily="34" charset="0"/>
                <a:ea typeface="Calibri" panose="020F0502020204030204" pitchFamily="34" charset="0"/>
                <a:hlinkClick r:id="rId3"/>
              </a:rPr>
              <a:t>https://www.gov.za/sites/default/files/gcis_document/201610/sa-research-infrastructure-road-mapa.pdf</a:t>
            </a:r>
            <a:endParaRPr lang="en-ZA"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Calibri" panose="020F0502020204030204" pitchFamily="34" charset="0"/>
              </a:rPr>
              <a:t> </a:t>
            </a: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SA-EU Open Science Dialogue, Hodson, Simon, Walwyn, David, Wood, John, &amp; Wright, Colin. (2019). SA-EU Open Science Dialogue Report. </a:t>
            </a:r>
            <a:r>
              <a:rPr lang="en-ZA" sz="1800" dirty="0" err="1">
                <a:effectLst/>
                <a:latin typeface="Calibri" panose="020F0502020204030204" pitchFamily="34" charset="0"/>
                <a:ea typeface="Calibri" panose="020F0502020204030204" pitchFamily="34" charset="0"/>
              </a:rPr>
              <a:t>Zenodo</a:t>
            </a:r>
            <a:r>
              <a:rPr lang="en-ZA" sz="1800" dirty="0">
                <a:effectLst/>
                <a:latin typeface="Calibri" panose="020F0502020204030204" pitchFamily="34" charset="0"/>
                <a:ea typeface="Calibri" panose="020F0502020204030204" pitchFamily="34" charset="0"/>
              </a:rPr>
              <a:t>. </a:t>
            </a:r>
            <a:r>
              <a:rPr lang="en-ZA" sz="1800" u="sng" dirty="0">
                <a:solidFill>
                  <a:srgbClr val="0563C1"/>
                </a:solidFill>
                <a:effectLst/>
                <a:latin typeface="Calibri" panose="020F0502020204030204" pitchFamily="34" charset="0"/>
                <a:ea typeface="Calibri" panose="020F0502020204030204" pitchFamily="34" charset="0"/>
                <a:hlinkClick r:id="rId4"/>
              </a:rPr>
              <a:t>https://doi.org/10.5281/zenodo.2559469</a:t>
            </a: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 </a:t>
            </a:r>
          </a:p>
          <a:p>
            <a:pPr>
              <a:lnSpc>
                <a:spcPct val="107000"/>
              </a:lnSpc>
              <a:spcAft>
                <a:spcPts val="800"/>
              </a:spcAft>
            </a:pP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 </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73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Scientists increasingly seek to execute computational research processes on cloud-based infrastructure resources that provide the tools and services designed to meet the needs of their scientific domain, irrespective of geographic location. Reliant on robust existing research networks, many South African researchers have identified such resources, and are making use of them under personal agreements.</a:t>
            </a:r>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448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buFontTx/>
              <a:buChar char="-"/>
            </a:pPr>
            <a:r>
              <a:rPr lang="en-ZA" sz="1800" dirty="0">
                <a:effectLst/>
                <a:latin typeface="Calibri" panose="020F0502020204030204" pitchFamily="34" charset="0"/>
                <a:ea typeface="Calibri" panose="020F0502020204030204" pitchFamily="34" charset="0"/>
              </a:rPr>
              <a:t>Development of international Open Science Cloud initiatives to promote alignment and interoperability between shared infrastructures, to empower global and equitable research collaboration.</a:t>
            </a:r>
          </a:p>
          <a:p>
            <a:pPr>
              <a:buFontTx/>
              <a:buChar char="-"/>
            </a:pPr>
            <a:r>
              <a:rPr lang="en-ZA" sz="1800" dirty="0">
                <a:effectLst/>
                <a:latin typeface="Calibri" panose="020F0502020204030204" pitchFamily="34" charset="0"/>
                <a:ea typeface="Calibri" panose="020F0502020204030204" pitchFamily="34" charset="0"/>
              </a:rPr>
              <a:t>Open Science mandates by research funding agencies internationally, as well as the South African government, are aimed at improving the efficiency of the research ecosystem and accelerating research outcomes.</a:t>
            </a:r>
          </a:p>
          <a:p>
            <a:pPr>
              <a:buFontTx/>
              <a:buChar char="-"/>
            </a:pPr>
            <a:r>
              <a:rPr lang="en-ZA" sz="1800" dirty="0">
                <a:effectLst/>
                <a:latin typeface="Calibri" panose="020F0502020204030204" pitchFamily="34" charset="0"/>
                <a:ea typeface="Calibri" panose="020F0502020204030204" pitchFamily="34" charset="0"/>
              </a:rPr>
              <a:t>Such mandates promote the broadening of research impact assessment to demonstrate ethics of responsible research, increased social responsiveness, innovation, and citizen engagement. </a:t>
            </a:r>
          </a:p>
          <a:p>
            <a:pPr>
              <a:buFontTx/>
              <a:buChar char="-"/>
            </a:pPr>
            <a:r>
              <a:rPr lang="en-ZA" sz="1800" dirty="0">
                <a:effectLst/>
                <a:latin typeface="Calibri" panose="020F0502020204030204" pitchFamily="34" charset="0"/>
                <a:ea typeface="Calibri" panose="020F0502020204030204" pitchFamily="34" charset="0"/>
              </a:rPr>
              <a:t>Scientists increasingly seek to execute computational research processes on cloud-based infrastructure resources that provide the tools and services designed to meet the needs of their specific domain, irrespective of geographic location.</a:t>
            </a:r>
          </a:p>
          <a:p>
            <a:pPr>
              <a:buFontTx/>
              <a:buChar char="-"/>
            </a:pPr>
            <a:r>
              <a:rPr lang="en-ZA" sz="1800" dirty="0">
                <a:effectLst/>
                <a:latin typeface="Calibri" panose="020F0502020204030204" pitchFamily="34" charset="0"/>
                <a:ea typeface="Calibri" panose="020F0502020204030204" pitchFamily="34" charset="0"/>
              </a:rPr>
              <a:t>This dialogue seeks to provide guidance in the principles and practices of engaging in such international collaboration</a:t>
            </a:r>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754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0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the premise that </a:t>
            </a:r>
            <a:r>
              <a:rPr lang="en-ZA" sz="1800" kern="0" dirty="0">
                <a:effectLst/>
                <a:latin typeface="Calibri" panose="020F0502020204030204" pitchFamily="34" charset="0"/>
                <a:ea typeface="Calibri" panose="020F0502020204030204" pitchFamily="34" charset="0"/>
              </a:rPr>
              <a:t>data held in South African repositories has significant impact on diverse areas of human development, with potential for exponentially increased impact if shared and reused by the research community, the SAOSC Dialogue examined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practices and risks of engagement in international collaboration. </a:t>
            </a:r>
            <a:endParaRPr lang="en-ZA"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11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Recommendations were made for support actions and services that enable South African researchers to access resources and contribute to global solutions, in the assurance of mutual benefit, and in alignment with the concurrent development of a national open science policy for South Africa.</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RT</a:t>
            </a: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55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DP</a:t>
            </a:r>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c.europa.eu/info/sites/default/files/turning_fair_into_reality_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rf.ac.za/wp-content/uploads/2021/12/NRF-Framework-to-Advance-the-Societal-and-Knowledge-Impact-of-Research.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46653" y="2363718"/>
            <a:ext cx="10843590" cy="2387600"/>
          </a:xfrm>
          <a:prstGeom prst="rect">
            <a:avLst/>
          </a:prstGeom>
          <a:noFill/>
          <a:ln>
            <a:noFill/>
          </a:ln>
        </p:spPr>
        <p:txBody>
          <a:bodyPr spcFirstLastPara="1" wrap="square" lIns="91425" tIns="45700" rIns="91425" bIns="45700" anchor="b" anchorCtr="0">
            <a:normAutofit fontScale="90000"/>
          </a:bodyPr>
          <a:lstStyle/>
          <a:p>
            <a:br>
              <a:rPr lang="en-US" sz="4800" b="1" dirty="0">
                <a:solidFill>
                  <a:srgbClr val="000000"/>
                </a:solidFill>
                <a:effectLst/>
                <a:latin typeface="Calibri" panose="020F0502020204030204" pitchFamily="34" charset="0"/>
                <a:ea typeface="Calibri" panose="020F0502020204030204" pitchFamily="34" charset="0"/>
              </a:rPr>
            </a:br>
            <a:br>
              <a:rPr lang="en-US" sz="4800" b="1" dirty="0">
                <a:solidFill>
                  <a:srgbClr val="000000"/>
                </a:solidFill>
                <a:effectLst/>
                <a:latin typeface="Calibri" panose="020F0502020204030204" pitchFamily="34" charset="0"/>
                <a:ea typeface="Calibri" panose="020F0502020204030204" pitchFamily="34" charset="0"/>
              </a:rPr>
            </a:br>
            <a:r>
              <a:rPr lang="en-US" sz="4800" b="1" dirty="0">
                <a:solidFill>
                  <a:srgbClr val="000000"/>
                </a:solidFill>
                <a:effectLst/>
                <a:latin typeface="Calibri" panose="020F0502020204030204" pitchFamily="34" charset="0"/>
                <a:ea typeface="Calibri" panose="020F0502020204030204" pitchFamily="34" charset="0"/>
              </a:rPr>
              <a:t>Towards a South African Open Science Cloud </a:t>
            </a:r>
            <a:br>
              <a:rPr lang="en-US" sz="1800" b="1" dirty="0">
                <a:solidFill>
                  <a:srgbClr val="000000"/>
                </a:solidFill>
                <a:effectLst/>
                <a:latin typeface="Calibri" panose="020F0502020204030204" pitchFamily="34" charset="0"/>
                <a:ea typeface="Calibri" panose="020F0502020204030204" pitchFamily="34" charset="0"/>
              </a:rPr>
            </a:br>
            <a:r>
              <a:rPr lang="en-US" sz="4800" b="1" dirty="0">
                <a:solidFill>
                  <a:srgbClr val="000000"/>
                </a:solidFill>
                <a:latin typeface="Calibri" panose="020F0502020204030204" pitchFamily="34" charset="0"/>
              </a:rPr>
              <a:t>SAOSC: a sustainable and federated infrastructure model</a:t>
            </a:r>
          </a:p>
        </p:txBody>
      </p:sp>
      <p:sp>
        <p:nvSpPr>
          <p:cNvPr id="89" name="Google Shape;89;p1"/>
          <p:cNvSpPr txBox="1">
            <a:spLocks noGrp="1"/>
          </p:cNvSpPr>
          <p:nvPr>
            <p:ph type="subTitle" idx="1"/>
          </p:nvPr>
        </p:nvSpPr>
        <p:spPr>
          <a:xfrm>
            <a:off x="1524000" y="5188226"/>
            <a:ext cx="9144000" cy="9602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ZA" dirty="0"/>
              <a:t>Dr Dale Peters, ZA.NREN, 20 September 2023</a:t>
            </a:r>
            <a:endParaRPr dirty="0"/>
          </a:p>
        </p:txBody>
      </p:sp>
      <p:pic>
        <p:nvPicPr>
          <p:cNvPr id="90" name="Google Shape;90;p1"/>
          <p:cNvPicPr preferRelativeResize="0"/>
          <p:nvPr/>
        </p:nvPicPr>
        <p:blipFill rotWithShape="1">
          <a:blip r:embed="rId3">
            <a:alphaModFix/>
          </a:blip>
          <a:srcRect/>
          <a:stretch/>
        </p:blipFill>
        <p:spPr>
          <a:xfrm>
            <a:off x="3543188" y="1216784"/>
            <a:ext cx="2800985" cy="1360805"/>
          </a:xfrm>
          <a:prstGeom prst="rect">
            <a:avLst/>
          </a:prstGeom>
          <a:noFill/>
          <a:ln>
            <a:noFill/>
          </a:ln>
        </p:spPr>
      </p:pic>
      <p:pic>
        <p:nvPicPr>
          <p:cNvPr id="91" name="Google Shape;91;p1"/>
          <p:cNvPicPr preferRelativeResize="0"/>
          <p:nvPr/>
        </p:nvPicPr>
        <p:blipFill rotWithShape="1">
          <a:blip r:embed="rId4">
            <a:alphaModFix/>
          </a:blip>
          <a:srcRect/>
          <a:stretch/>
        </p:blipFill>
        <p:spPr>
          <a:xfrm>
            <a:off x="6344173" y="1216784"/>
            <a:ext cx="2374681" cy="11469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702A0-53C7-564E-8F4C-773CA53C17E9}"/>
              </a:ext>
            </a:extLst>
          </p:cNvPr>
          <p:cNvPicPr>
            <a:picLocks noChangeAspect="1"/>
          </p:cNvPicPr>
          <p:nvPr/>
        </p:nvPicPr>
        <p:blipFill rotWithShape="1">
          <a:blip r:embed="rId2"/>
          <a:srcRect l="1495"/>
          <a:stretch/>
        </p:blipFill>
        <p:spPr bwMode="auto">
          <a:xfrm>
            <a:off x="5452080" y="1805096"/>
            <a:ext cx="6515004" cy="357075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790C103-FC00-5A40-B60B-3EAE0FB88929}"/>
              </a:ext>
            </a:extLst>
          </p:cNvPr>
          <p:cNvSpPr>
            <a:spLocks noGrp="1"/>
          </p:cNvSpPr>
          <p:nvPr>
            <p:ph type="title"/>
          </p:nvPr>
        </p:nvSpPr>
        <p:spPr>
          <a:xfrm>
            <a:off x="448218" y="238469"/>
            <a:ext cx="11518865" cy="1325563"/>
          </a:xfrm>
        </p:spPr>
        <p:txBody>
          <a:bodyPr>
            <a:normAutofit/>
          </a:bodyPr>
          <a:lstStyle/>
          <a:p>
            <a:r>
              <a:rPr lang="en-US" dirty="0"/>
              <a:t>Federated cloud of NICIS Tiered Infrastructure</a:t>
            </a:r>
          </a:p>
        </p:txBody>
      </p:sp>
      <p:sp>
        <p:nvSpPr>
          <p:cNvPr id="3" name="Content Placeholder 2">
            <a:extLst>
              <a:ext uri="{FF2B5EF4-FFF2-40B4-BE49-F238E27FC236}">
                <a16:creationId xmlns:a16="http://schemas.microsoft.com/office/drawing/2014/main" id="{C2BFBDD2-F2FC-4B4B-BD3F-7E2981243B68}"/>
              </a:ext>
            </a:extLst>
          </p:cNvPr>
          <p:cNvSpPr>
            <a:spLocks noGrp="1"/>
          </p:cNvSpPr>
          <p:nvPr>
            <p:ph idx="1"/>
          </p:nvPr>
        </p:nvSpPr>
        <p:spPr>
          <a:xfrm>
            <a:off x="1" y="2155198"/>
            <a:ext cx="5452080" cy="4351338"/>
          </a:xfrm>
        </p:spPr>
        <p:txBody>
          <a:bodyPr/>
          <a:lstStyle/>
          <a:p>
            <a:r>
              <a:rPr lang="en-US" sz="2600" dirty="0"/>
              <a:t>Federate existing Tier-2 (SARIR,  </a:t>
            </a:r>
            <a:r>
              <a:rPr lang="en-US" sz="2600" dirty="0" err="1"/>
              <a:t>ilifu</a:t>
            </a:r>
            <a:r>
              <a:rPr lang="en-US" sz="2600" dirty="0"/>
              <a:t>) and Tier-1  (NICIS) cloud</a:t>
            </a:r>
          </a:p>
          <a:p>
            <a:r>
              <a:rPr lang="en-US" sz="2600" dirty="0"/>
              <a:t>Progressively establish additional Tier-2 demonstrators</a:t>
            </a:r>
          </a:p>
          <a:p>
            <a:r>
              <a:rPr lang="en-US" sz="2600" dirty="0"/>
              <a:t>Co-investment </a:t>
            </a:r>
          </a:p>
          <a:p>
            <a:pPr lvl="1"/>
            <a:r>
              <a:rPr lang="en-US" sz="2200" dirty="0"/>
              <a:t>DSI &amp; regional institutions/stakeholders</a:t>
            </a:r>
          </a:p>
          <a:p>
            <a:pPr marL="0" indent="0">
              <a:buNone/>
            </a:pPr>
            <a:r>
              <a:rPr lang="en-US" sz="2400" dirty="0"/>
              <a:t> </a:t>
            </a:r>
          </a:p>
        </p:txBody>
      </p:sp>
      <p:sp>
        <p:nvSpPr>
          <p:cNvPr id="4" name="TextBox 3">
            <a:extLst>
              <a:ext uri="{FF2B5EF4-FFF2-40B4-BE49-F238E27FC236}">
                <a16:creationId xmlns:a16="http://schemas.microsoft.com/office/drawing/2014/main" id="{1BB7F34F-CF04-864C-B80D-20F49A9189A1}"/>
              </a:ext>
            </a:extLst>
          </p:cNvPr>
          <p:cNvSpPr txBox="1"/>
          <p:nvPr/>
        </p:nvSpPr>
        <p:spPr>
          <a:xfrm>
            <a:off x="3533090" y="5537545"/>
            <a:ext cx="8251634" cy="646331"/>
          </a:xfrm>
          <a:prstGeom prst="rect">
            <a:avLst/>
          </a:prstGeom>
          <a:noFill/>
          <a:ln>
            <a:solidFill>
              <a:schemeClr val="tx2"/>
            </a:solidFill>
          </a:ln>
        </p:spPr>
        <p:txBody>
          <a:bodyPr wrap="square" rtlCol="0">
            <a:spAutoFit/>
          </a:bodyPr>
          <a:lstStyle/>
          <a:p>
            <a:r>
              <a:rPr lang="en-US" dirty="0"/>
              <a:t>Concept Framework for establishing Region Tier-2 Data Nodes as an Extension of NICIS </a:t>
            </a:r>
          </a:p>
          <a:p>
            <a:pPr algn="r"/>
            <a:r>
              <a:rPr lang="en-US" dirty="0"/>
              <a:t>Anwar </a:t>
            </a:r>
            <a:r>
              <a:rPr lang="en-US" dirty="0" err="1"/>
              <a:t>Vahed</a:t>
            </a:r>
            <a:r>
              <a:rPr lang="en-US" dirty="0"/>
              <a:t>, DSI, CSIR</a:t>
            </a:r>
          </a:p>
        </p:txBody>
      </p:sp>
    </p:spTree>
    <p:extLst>
      <p:ext uri="{BB962C8B-B14F-4D97-AF65-F5344CB8AC3E}">
        <p14:creationId xmlns:p14="http://schemas.microsoft.com/office/powerpoint/2010/main" val="101232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C103-FC00-5A40-B60B-3EAE0FB88929}"/>
              </a:ext>
            </a:extLst>
          </p:cNvPr>
          <p:cNvSpPr>
            <a:spLocks noGrp="1"/>
          </p:cNvSpPr>
          <p:nvPr>
            <p:ph type="title"/>
          </p:nvPr>
        </p:nvSpPr>
        <p:spPr>
          <a:xfrm>
            <a:off x="407275" y="0"/>
            <a:ext cx="11425333" cy="1325563"/>
          </a:xfrm>
        </p:spPr>
        <p:txBody>
          <a:bodyPr>
            <a:normAutofit/>
          </a:bodyPr>
          <a:lstStyle/>
          <a:p>
            <a:r>
              <a:rPr lang="en-US" sz="4000" dirty="0"/>
              <a:t>National Authentication and Authorization Service</a:t>
            </a:r>
          </a:p>
        </p:txBody>
      </p:sp>
      <p:sp>
        <p:nvSpPr>
          <p:cNvPr id="3" name="Content Placeholder 2">
            <a:extLst>
              <a:ext uri="{FF2B5EF4-FFF2-40B4-BE49-F238E27FC236}">
                <a16:creationId xmlns:a16="http://schemas.microsoft.com/office/drawing/2014/main" id="{C2BFBDD2-F2FC-4B4B-BD3F-7E2981243B68}"/>
              </a:ext>
            </a:extLst>
          </p:cNvPr>
          <p:cNvSpPr>
            <a:spLocks noGrp="1"/>
          </p:cNvSpPr>
          <p:nvPr>
            <p:ph idx="1"/>
          </p:nvPr>
        </p:nvSpPr>
        <p:spPr>
          <a:xfrm>
            <a:off x="729018" y="1766060"/>
            <a:ext cx="10515600" cy="4351338"/>
          </a:xfrm>
        </p:spPr>
        <p:txBody>
          <a:bodyPr>
            <a:normAutofit fontScale="92500" lnSpcReduction="10000"/>
          </a:bodyPr>
          <a:lstStyle/>
          <a:p>
            <a:r>
              <a:rPr lang="en-US" dirty="0"/>
              <a:t>Single sign-on for SAOSC environment</a:t>
            </a:r>
          </a:p>
          <a:p>
            <a:r>
              <a:rPr lang="en-US" dirty="0"/>
              <a:t>South African Identity Federation </a:t>
            </a:r>
          </a:p>
          <a:p>
            <a:pPr lvl="1"/>
            <a:r>
              <a:rPr lang="en-US" dirty="0"/>
              <a:t>Provided as national service by TENET</a:t>
            </a:r>
          </a:p>
          <a:p>
            <a:r>
              <a:rPr lang="en-US" dirty="0"/>
              <a:t>Recognized by other national identify providers to facilitate interoperability with global open science clouds and federation with EOSC</a:t>
            </a:r>
          </a:p>
          <a:p>
            <a:endParaRPr lang="en-US" dirty="0"/>
          </a:p>
          <a:p>
            <a:r>
              <a:rPr lang="en-US" dirty="0"/>
              <a:t>Authorization</a:t>
            </a:r>
          </a:p>
          <a:p>
            <a:pPr lvl="1"/>
            <a:r>
              <a:rPr lang="en-US" dirty="0"/>
              <a:t>Service of the federated cloud </a:t>
            </a:r>
          </a:p>
          <a:p>
            <a:pPr lvl="1"/>
            <a:r>
              <a:rPr lang="en-US" dirty="0"/>
              <a:t>Role-based allowing group self management of projects</a:t>
            </a:r>
          </a:p>
          <a:p>
            <a:pPr lvl="1"/>
            <a:r>
              <a:rPr lang="en-US" dirty="0"/>
              <a:t>Project allocations managed by Resource Providers</a:t>
            </a:r>
          </a:p>
        </p:txBody>
      </p:sp>
      <p:pic>
        <p:nvPicPr>
          <p:cNvPr id="5" name="Picture 4" descr="Graphical user interface, text, application&#10;&#10;Description automatically generated">
            <a:extLst>
              <a:ext uri="{FF2B5EF4-FFF2-40B4-BE49-F238E27FC236}">
                <a16:creationId xmlns:a16="http://schemas.microsoft.com/office/drawing/2014/main" id="{28F3520D-387A-4C41-B850-B93EE50A9D0F}"/>
              </a:ext>
            </a:extLst>
          </p:cNvPr>
          <p:cNvPicPr>
            <a:picLocks noChangeAspect="1"/>
          </p:cNvPicPr>
          <p:nvPr/>
        </p:nvPicPr>
        <p:blipFill>
          <a:blip r:embed="rId2"/>
          <a:stretch>
            <a:fillRect/>
          </a:stretch>
        </p:blipFill>
        <p:spPr>
          <a:xfrm>
            <a:off x="8045574" y="1766060"/>
            <a:ext cx="3308226" cy="880995"/>
          </a:xfrm>
          <a:prstGeom prst="rect">
            <a:avLst/>
          </a:prstGeom>
        </p:spPr>
      </p:pic>
    </p:spTree>
    <p:extLst>
      <p:ext uri="{BB962C8B-B14F-4D97-AF65-F5344CB8AC3E}">
        <p14:creationId xmlns:p14="http://schemas.microsoft.com/office/powerpoint/2010/main" val="304421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2C40B-1CB2-AE4E-8504-60CDBA9DE267}"/>
              </a:ext>
            </a:extLst>
          </p:cNvPr>
          <p:cNvPicPr>
            <a:picLocks noChangeAspect="1"/>
          </p:cNvPicPr>
          <p:nvPr/>
        </p:nvPicPr>
        <p:blipFill rotWithShape="1">
          <a:blip r:embed="rId2"/>
          <a:srcRect l="1495"/>
          <a:stretch/>
        </p:blipFill>
        <p:spPr bwMode="auto">
          <a:xfrm>
            <a:off x="5688980" y="1325563"/>
            <a:ext cx="6319406"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790C103-FC00-5A40-B60B-3EAE0FB88929}"/>
              </a:ext>
            </a:extLst>
          </p:cNvPr>
          <p:cNvSpPr>
            <a:spLocks noGrp="1"/>
          </p:cNvSpPr>
          <p:nvPr>
            <p:ph type="title"/>
          </p:nvPr>
        </p:nvSpPr>
        <p:spPr>
          <a:xfrm>
            <a:off x="407276" y="0"/>
            <a:ext cx="11601110" cy="1325563"/>
          </a:xfrm>
        </p:spPr>
        <p:txBody>
          <a:bodyPr>
            <a:normAutofit/>
          </a:bodyPr>
          <a:lstStyle/>
          <a:p>
            <a:r>
              <a:rPr lang="en-US" sz="4000" dirty="0"/>
              <a:t>Shared repositories and catalogues of trusted software and services</a:t>
            </a:r>
          </a:p>
        </p:txBody>
      </p:sp>
      <p:sp>
        <p:nvSpPr>
          <p:cNvPr id="3" name="Content Placeholder 2">
            <a:extLst>
              <a:ext uri="{FF2B5EF4-FFF2-40B4-BE49-F238E27FC236}">
                <a16:creationId xmlns:a16="http://schemas.microsoft.com/office/drawing/2014/main" id="{C2BFBDD2-F2FC-4B4B-BD3F-7E2981243B68}"/>
              </a:ext>
            </a:extLst>
          </p:cNvPr>
          <p:cNvSpPr>
            <a:spLocks noGrp="1"/>
          </p:cNvSpPr>
          <p:nvPr>
            <p:ph idx="1"/>
          </p:nvPr>
        </p:nvSpPr>
        <p:spPr>
          <a:xfrm>
            <a:off x="407276" y="1632722"/>
            <a:ext cx="5281704" cy="4351338"/>
          </a:xfrm>
        </p:spPr>
        <p:txBody>
          <a:bodyPr>
            <a:normAutofit lnSpcReduction="10000"/>
          </a:bodyPr>
          <a:lstStyle/>
          <a:p>
            <a:r>
              <a:rPr lang="en-US" sz="2600" dirty="0"/>
              <a:t>National (DIRISA Tier 1) repository (Market Place) of data and service for long-term curation and open science access</a:t>
            </a:r>
          </a:p>
          <a:p>
            <a:r>
              <a:rPr lang="en-US" sz="2600" dirty="0"/>
              <a:t>Authorized access to shared software (containers) and services</a:t>
            </a:r>
          </a:p>
          <a:p>
            <a:pPr lvl="1"/>
            <a:r>
              <a:rPr lang="en-US" dirty="0"/>
              <a:t>platforms, software, infra-structure</a:t>
            </a:r>
          </a:p>
          <a:p>
            <a:r>
              <a:rPr lang="en-US" sz="2600" dirty="0"/>
              <a:t>Domain specific software and services repositories may reside at Tier 2 level</a:t>
            </a:r>
          </a:p>
        </p:txBody>
      </p:sp>
    </p:spTree>
    <p:extLst>
      <p:ext uri="{BB962C8B-B14F-4D97-AF65-F5344CB8AC3E}">
        <p14:creationId xmlns:p14="http://schemas.microsoft.com/office/powerpoint/2010/main" val="219928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useBgFill="1">
        <p:nvSpPr>
          <p:cNvPr id="158" name="Rectangle 154">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17" name="Google Shape;117;p5"/>
          <p:cNvSpPr txBox="1">
            <a:spLocks noGrp="1"/>
          </p:cNvSpPr>
          <p:nvPr>
            <p:ph type="title"/>
          </p:nvPr>
        </p:nvSpPr>
        <p:spPr>
          <a:xfrm>
            <a:off x="643468" y="643467"/>
            <a:ext cx="4620584" cy="4567137"/>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6000"/>
            </a:pPr>
            <a:r>
              <a:rPr lang="en-US" sz="3700" kern="1200">
                <a:solidFill>
                  <a:schemeClr val="tx1"/>
                </a:solidFill>
                <a:latin typeface="+mj-lt"/>
                <a:ea typeface="+mj-ea"/>
                <a:cs typeface="+mj-cs"/>
              </a:rPr>
              <a:t>Recommendations:                  Data Quality </a:t>
            </a:r>
          </a:p>
        </p:txBody>
      </p:sp>
      <p:sp>
        <p:nvSpPr>
          <p:cNvPr id="118" name="Google Shape;118;p5"/>
          <p:cNvSpPr txBox="1">
            <a:spLocks noGrp="1"/>
          </p:cNvSpPr>
          <p:nvPr>
            <p:ph type="body" idx="1"/>
          </p:nvPr>
        </p:nvSpPr>
        <p:spPr>
          <a:xfrm>
            <a:off x="643467" y="5277684"/>
            <a:ext cx="4620584" cy="775494"/>
          </a:xfrm>
          <a:prstGeom prst="rect">
            <a:avLst/>
          </a:prstGeom>
        </p:spPr>
        <p:txBody>
          <a:bodyPr spcFirstLastPara="1" vert="horz" lIns="91440" tIns="45720" rIns="91440" bIns="45720" rtlCol="0" anchorCtr="0">
            <a:normAutofit/>
          </a:bodyPr>
          <a:lstStyle/>
          <a:p>
            <a:pPr marL="0" lvl="0" indent="0">
              <a:spcAft>
                <a:spcPts val="0"/>
              </a:spcAft>
              <a:buClr>
                <a:srgbClr val="888888"/>
              </a:buClr>
              <a:buSzPts val="2800"/>
            </a:pPr>
            <a:r>
              <a:rPr lang="en-US" kern="1200">
                <a:solidFill>
                  <a:schemeClr val="tx1"/>
                </a:solidFill>
                <a:latin typeface="+mn-lt"/>
                <a:ea typeface="+mn-ea"/>
                <a:cs typeface="+mn-cs"/>
              </a:rPr>
              <a:t>Dr Dale Peters</a:t>
            </a:r>
          </a:p>
        </p:txBody>
      </p:sp>
      <p:pic>
        <p:nvPicPr>
          <p:cNvPr id="2" name="Picture 1">
            <a:extLst>
              <a:ext uri="{FF2B5EF4-FFF2-40B4-BE49-F238E27FC236}">
                <a16:creationId xmlns:a16="http://schemas.microsoft.com/office/drawing/2014/main" id="{C634C1C0-9F8D-4A2D-AD50-EC54104BE25B}"/>
              </a:ext>
            </a:extLst>
          </p:cNvPr>
          <p:cNvPicPr>
            <a:picLocks noChangeAspect="1"/>
          </p:cNvPicPr>
          <p:nvPr/>
        </p:nvPicPr>
        <p:blipFill>
          <a:blip r:embed="rId3"/>
          <a:stretch>
            <a:fillRect/>
          </a:stretch>
        </p:blipFill>
        <p:spPr>
          <a:xfrm>
            <a:off x="6606253" y="946828"/>
            <a:ext cx="4942280" cy="49643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1aa14847c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dirty="0"/>
              <a:t>Capacity Building</a:t>
            </a:r>
            <a:endParaRPr dirty="0"/>
          </a:p>
        </p:txBody>
      </p:sp>
      <p:sp>
        <p:nvSpPr>
          <p:cNvPr id="125" name="Google Shape;125;g121aa14847c_0_2"/>
          <p:cNvSpPr txBox="1">
            <a:spLocks noGrp="1"/>
          </p:cNvSpPr>
          <p:nvPr>
            <p:ph type="body" idx="1"/>
          </p:nvPr>
        </p:nvSpPr>
        <p:spPr>
          <a:xfrm>
            <a:off x="838200" y="1969121"/>
            <a:ext cx="10515600" cy="4351200"/>
          </a:xfrm>
          <a:prstGeom prst="rect">
            <a:avLst/>
          </a:prstGeom>
        </p:spPr>
        <p:txBody>
          <a:bodyPr spcFirstLastPara="1" wrap="square" lIns="91425" tIns="45700" rIns="91425" bIns="45700" anchor="t" anchorCtr="0">
            <a:normAutofit/>
          </a:bodyPr>
          <a:lstStyle/>
          <a:p>
            <a:pPr marL="228600" lvl="0" indent="-228600" algn="l" rtl="0">
              <a:spcBef>
                <a:spcPts val="0"/>
              </a:spcBef>
              <a:spcAft>
                <a:spcPts val="0"/>
              </a:spcAft>
              <a:buSzPts val="2800"/>
              <a:buChar char="•"/>
            </a:pPr>
            <a:r>
              <a:rPr lang="en-ZA" dirty="0"/>
              <a:t>Enable all researchers and stakeholders to actively participate in national and international collaborative research projects that further the development of SAOSC.</a:t>
            </a:r>
            <a:endParaRPr dirty="0"/>
          </a:p>
          <a:p>
            <a:pPr marL="228600" lvl="0" indent="0" algn="l" rtl="0">
              <a:spcBef>
                <a:spcPts val="0"/>
              </a:spcBef>
              <a:spcAft>
                <a:spcPts val="0"/>
              </a:spcAft>
              <a:buNone/>
            </a:pPr>
            <a:endParaRPr dirty="0"/>
          </a:p>
          <a:p>
            <a:pPr marL="685800" marR="0" lvl="1" indent="-292100" algn="l" rtl="0">
              <a:lnSpc>
                <a:spcPct val="90000"/>
              </a:lnSpc>
              <a:spcBef>
                <a:spcPts val="500"/>
              </a:spcBef>
              <a:spcAft>
                <a:spcPts val="0"/>
              </a:spcAft>
              <a:buSzPts val="2800"/>
              <a:buChar char="•"/>
            </a:pPr>
            <a:r>
              <a:rPr lang="en-ZA" dirty="0"/>
              <a:t>Formalise a sustainable entity with the mandate to participate in national and international collaborative research and R&amp;D projects.</a:t>
            </a:r>
            <a:endParaRPr dirty="0"/>
          </a:p>
          <a:p>
            <a:pPr marL="685800" marR="0" lvl="1" indent="-292100" algn="l" rtl="0">
              <a:lnSpc>
                <a:spcPct val="90000"/>
              </a:lnSpc>
              <a:spcBef>
                <a:spcPts val="500"/>
              </a:spcBef>
              <a:spcAft>
                <a:spcPts val="0"/>
              </a:spcAft>
              <a:buSzPts val="2800"/>
              <a:buChar char="•"/>
            </a:pPr>
            <a:r>
              <a:rPr lang="en-ZA" dirty="0"/>
              <a:t>Focus on capacity building of RI management and research support staff - </a:t>
            </a:r>
            <a:endParaRPr dirty="0"/>
          </a:p>
          <a:p>
            <a:pPr marL="685800" marR="0" lvl="0" indent="0" algn="l" rtl="0">
              <a:lnSpc>
                <a:spcPct val="90000"/>
              </a:lnSpc>
              <a:spcBef>
                <a:spcPts val="500"/>
              </a:spcBef>
              <a:spcAft>
                <a:spcPts val="0"/>
              </a:spcAft>
              <a:buNone/>
            </a:pPr>
            <a:r>
              <a:rPr lang="en-ZA" sz="2400" dirty="0"/>
              <a:t>not supported elsewhere. </a:t>
            </a:r>
            <a:endParaRPr sz="2400" dirty="0"/>
          </a:p>
          <a:p>
            <a:pPr marL="1600200" lvl="0" indent="0" algn="l" rtl="0">
              <a:spcBef>
                <a:spcPts val="0"/>
              </a:spcBef>
              <a:spcAft>
                <a:spcPts val="0"/>
              </a:spcAft>
              <a:buNone/>
            </a:pPr>
            <a:endParaRPr dirty="0"/>
          </a:p>
        </p:txBody>
      </p:sp>
      <p:pic>
        <p:nvPicPr>
          <p:cNvPr id="126" name="Google Shape;126;g121aa14847c_0_2"/>
          <p:cNvPicPr preferRelativeResize="0"/>
          <p:nvPr/>
        </p:nvPicPr>
        <p:blipFill>
          <a:blip r:embed="rId3">
            <a:alphaModFix/>
          </a:blip>
          <a:stretch>
            <a:fillRect/>
          </a:stretch>
        </p:blipFill>
        <p:spPr>
          <a:xfrm>
            <a:off x="8435200" y="4658963"/>
            <a:ext cx="2247900" cy="2028825"/>
          </a:xfrm>
          <a:prstGeom prst="rect">
            <a:avLst/>
          </a:prstGeom>
          <a:noFill/>
          <a:ln>
            <a:noFill/>
          </a:ln>
        </p:spPr>
      </p:pic>
      <p:cxnSp>
        <p:nvCxnSpPr>
          <p:cNvPr id="3" name="Straight Connector 2">
            <a:extLst>
              <a:ext uri="{FF2B5EF4-FFF2-40B4-BE49-F238E27FC236}">
                <a16:creationId xmlns:a16="http://schemas.microsoft.com/office/drawing/2014/main" id="{CA0005D2-3EDC-0348-36A4-128E568EC08E}"/>
              </a:ext>
            </a:extLst>
          </p:cNvPr>
          <p:cNvCxnSpPr/>
          <p:nvPr/>
        </p:nvCxnSpPr>
        <p:spPr>
          <a:xfrm>
            <a:off x="838200" y="1741714"/>
            <a:ext cx="105156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Google Shape;132;g121aa14847c_0_8"/>
          <p:cNvSpPr txBox="1">
            <a:spLocks noGrp="1"/>
          </p:cNvSpPr>
          <p:nvPr>
            <p:ph type="body" idx="1"/>
          </p:nvPr>
        </p:nvSpPr>
        <p:spPr>
          <a:xfrm>
            <a:off x="681318" y="2330171"/>
            <a:ext cx="10276114" cy="3378899"/>
          </a:xfrm>
          <a:prstGeom prst="rect">
            <a:avLst/>
          </a:prstGeom>
        </p:spPr>
        <p:txBody>
          <a:bodyPr spcFirstLastPara="1" lIns="91425" tIns="45700" rIns="91425" bIns="45700" anchorCtr="0">
            <a:normAutofit/>
          </a:bodyPr>
          <a:lstStyle/>
          <a:p>
            <a:pPr marL="228600" lvl="0" indent="0" rtl="0">
              <a:spcBef>
                <a:spcPts val="1000"/>
              </a:spcBef>
              <a:spcAft>
                <a:spcPts val="0"/>
              </a:spcAft>
              <a:buNone/>
            </a:pPr>
            <a:endParaRPr lang="en-US" sz="2400" dirty="0"/>
          </a:p>
          <a:p>
            <a:pPr marL="685800" lvl="1" indent="-294595" rtl="0">
              <a:spcBef>
                <a:spcPts val="500"/>
              </a:spcBef>
              <a:spcAft>
                <a:spcPts val="0"/>
              </a:spcAft>
              <a:buSzPct val="109655"/>
              <a:buChar char="•"/>
            </a:pPr>
            <a:r>
              <a:rPr lang="en-US" b="1" dirty="0"/>
              <a:t>Data science </a:t>
            </a:r>
            <a:r>
              <a:rPr lang="en-US" dirty="0"/>
              <a:t>– the ability to handle, process and </a:t>
            </a:r>
            <a:r>
              <a:rPr lang="en-US" dirty="0" err="1"/>
              <a:t>analyse</a:t>
            </a:r>
            <a:r>
              <a:rPr lang="en-US" dirty="0"/>
              <a:t> data to draw insights from it – scientists and postgrad students.</a:t>
            </a:r>
          </a:p>
          <a:p>
            <a:pPr marL="685800" lvl="1" indent="-294595" rtl="0">
              <a:spcBef>
                <a:spcPts val="500"/>
              </a:spcBef>
              <a:spcAft>
                <a:spcPts val="0"/>
              </a:spcAft>
              <a:buSzPct val="109655"/>
              <a:buChar char="•"/>
            </a:pPr>
            <a:r>
              <a:rPr lang="en-US" b="1" dirty="0"/>
              <a:t>Data stewardship </a:t>
            </a:r>
            <a:r>
              <a:rPr lang="en-US" dirty="0"/>
              <a:t>– the skills to ensure data are </a:t>
            </a:r>
          </a:p>
          <a:p>
            <a:pPr marL="685800" lvl="1" indent="-294595" rtl="0">
              <a:spcBef>
                <a:spcPts val="500"/>
              </a:spcBef>
              <a:spcAft>
                <a:spcPts val="0"/>
              </a:spcAft>
              <a:buSzPct val="109655"/>
              <a:buChar char="•"/>
            </a:pPr>
            <a:r>
              <a:rPr lang="en-US" dirty="0"/>
              <a:t>properly managed, shared and preserved, </a:t>
            </a:r>
          </a:p>
          <a:p>
            <a:pPr marL="685800" lvl="1" indent="-294595" rtl="0">
              <a:spcBef>
                <a:spcPts val="500"/>
              </a:spcBef>
              <a:spcAft>
                <a:spcPts val="0"/>
              </a:spcAft>
              <a:buSzPct val="109655"/>
              <a:buChar char="•"/>
            </a:pPr>
            <a:r>
              <a:rPr lang="en-US" dirty="0"/>
              <a:t>both throughout the research lifecycle and for</a:t>
            </a:r>
          </a:p>
          <a:p>
            <a:pPr marL="685800" lvl="1" indent="-294595" rtl="0">
              <a:spcBef>
                <a:spcPts val="500"/>
              </a:spcBef>
              <a:spcAft>
                <a:spcPts val="0"/>
              </a:spcAft>
              <a:buSzPct val="109655"/>
              <a:buChar char="•"/>
            </a:pPr>
            <a:r>
              <a:rPr lang="en-US" dirty="0"/>
              <a:t> long-term preservation – librarians, designated </a:t>
            </a:r>
          </a:p>
          <a:p>
            <a:pPr marL="685800" lvl="1" indent="-294595" rtl="0">
              <a:spcBef>
                <a:spcPts val="500"/>
              </a:spcBef>
              <a:spcAft>
                <a:spcPts val="0"/>
              </a:spcAft>
              <a:buSzPct val="109655"/>
              <a:buChar char="•"/>
            </a:pPr>
            <a:r>
              <a:rPr lang="en-US" dirty="0"/>
              <a:t>research project staff, and postgrad students</a:t>
            </a:r>
          </a:p>
          <a:p>
            <a:pPr marL="0" lvl="0" indent="0" rtl="0">
              <a:spcBef>
                <a:spcPts val="1000"/>
              </a:spcBef>
              <a:spcAft>
                <a:spcPts val="0"/>
              </a:spcAft>
              <a:buNone/>
            </a:pPr>
            <a:endParaRPr lang="en-US" sz="1600" dirty="0"/>
          </a:p>
          <a:p>
            <a:pPr marL="228600" lvl="0" indent="0" rtl="0">
              <a:spcBef>
                <a:spcPts val="1000"/>
              </a:spcBef>
              <a:spcAft>
                <a:spcPts val="0"/>
              </a:spcAft>
              <a:buNone/>
            </a:pPr>
            <a:endParaRPr lang="en-US" sz="1600" dirty="0"/>
          </a:p>
        </p:txBody>
      </p:sp>
      <p:pic>
        <p:nvPicPr>
          <p:cNvPr id="133" name="Google Shape;133;g121aa14847c_0_8"/>
          <p:cNvPicPr preferRelativeResize="0"/>
          <p:nvPr/>
        </p:nvPicPr>
        <p:blipFill>
          <a:blip r:embed="rId3"/>
          <a:stretch>
            <a:fillRect/>
          </a:stretch>
        </p:blipFill>
        <p:spPr>
          <a:xfrm>
            <a:off x="7861620" y="3429000"/>
            <a:ext cx="3765176" cy="2082067"/>
          </a:xfrm>
          <a:prstGeom prst="rect">
            <a:avLst/>
          </a:prstGeom>
          <a:noFill/>
        </p:spPr>
      </p:pic>
      <p:sp>
        <p:nvSpPr>
          <p:cNvPr id="76" name="Rectangle 7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B498DB-8860-4DF1-9F93-28AEF02DA5FB}"/>
              </a:ext>
            </a:extLst>
          </p:cNvPr>
          <p:cNvSpPr txBox="1"/>
          <p:nvPr/>
        </p:nvSpPr>
        <p:spPr>
          <a:xfrm>
            <a:off x="5216748" y="5651638"/>
            <a:ext cx="6975250" cy="523220"/>
          </a:xfrm>
          <a:prstGeom prst="rect">
            <a:avLst/>
          </a:prstGeom>
          <a:noFill/>
        </p:spPr>
        <p:txBody>
          <a:bodyPr wrap="square" rtlCol="0">
            <a:spAutoFit/>
          </a:bodyPr>
          <a:lstStyle/>
          <a:p>
            <a:pPr marL="685800" lvl="0" indent="0" rtl="0">
              <a:spcBef>
                <a:spcPts val="1000"/>
              </a:spcBef>
              <a:spcAft>
                <a:spcPts val="0"/>
              </a:spcAft>
              <a:buNone/>
            </a:pPr>
            <a:r>
              <a:rPr lang="en-US" sz="1400" dirty="0">
                <a:latin typeface="Calibri Light" panose="020F0302020204030204" pitchFamily="34" charset="0"/>
                <a:ea typeface="Arial"/>
                <a:cs typeface="Calibri Light" panose="020F0302020204030204" pitchFamily="34" charset="0"/>
                <a:sym typeface="Arial"/>
              </a:rPr>
              <a:t>Turning FAIR into reality. (2018) 	</a:t>
            </a:r>
            <a:r>
              <a:rPr lang="en-US" sz="1400" u="sng" dirty="0">
                <a:latin typeface="Calibri Light" panose="020F0302020204030204" pitchFamily="34" charset="0"/>
                <a:ea typeface="Arial"/>
                <a:cs typeface="Calibri Light" panose="020F0302020204030204" pitchFamily="34" charset="0"/>
                <a:sym typeface="Arial"/>
                <a:hlinkClick r:id="rId4">
                  <a:extLst>
                    <a:ext uri="{A12FA001-AC4F-418D-AE19-62706E023703}">
                      <ahyp:hlinkClr xmlns:ahyp="http://schemas.microsoft.com/office/drawing/2018/hyperlinkcolor" val="tx"/>
                    </a:ext>
                  </a:extLst>
                </a:hlinkClick>
              </a:rPr>
              <a:t>https://ec.europa.eu/info/sites/default/files/turning_fair_into_reality_1.pdf</a:t>
            </a:r>
            <a:endParaRPr lang="en-US" sz="1400" u="sng" dirty="0">
              <a:latin typeface="Calibri Light" panose="020F0302020204030204" pitchFamily="34" charset="0"/>
              <a:ea typeface="Arial"/>
              <a:cs typeface="Calibri Light" panose="020F0302020204030204" pitchFamily="34" charset="0"/>
              <a:sym typeface="Arial"/>
            </a:endParaRPr>
          </a:p>
        </p:txBody>
      </p:sp>
      <p:sp>
        <p:nvSpPr>
          <p:cNvPr id="4" name="TextBox 3">
            <a:extLst>
              <a:ext uri="{FF2B5EF4-FFF2-40B4-BE49-F238E27FC236}">
                <a16:creationId xmlns:a16="http://schemas.microsoft.com/office/drawing/2014/main" id="{1DDB3442-DE41-FB77-0CB5-17C1BD90B51D}"/>
              </a:ext>
            </a:extLst>
          </p:cNvPr>
          <p:cNvSpPr txBox="1"/>
          <p:nvPr/>
        </p:nvSpPr>
        <p:spPr>
          <a:xfrm>
            <a:off x="957942" y="683142"/>
            <a:ext cx="10276114" cy="1969770"/>
          </a:xfrm>
          <a:prstGeom prst="rect">
            <a:avLst/>
          </a:prstGeom>
          <a:noFill/>
        </p:spPr>
        <p:txBody>
          <a:bodyPr wrap="square" rtlCol="0">
            <a:spAutoFit/>
          </a:bodyPr>
          <a:lstStyle/>
          <a:p>
            <a:r>
              <a:rPr lang="en-US" sz="3600" dirty="0"/>
              <a:t>Stimulate FAIR data in the development of two new but separate career paths</a:t>
            </a:r>
          </a:p>
          <a:p>
            <a:endParaRPr lang="en-US" sz="3600" dirty="0"/>
          </a:p>
          <a:p>
            <a:endParaRPr lang="en-ZA" dirty="0"/>
          </a:p>
        </p:txBody>
      </p:sp>
      <p:cxnSp>
        <p:nvCxnSpPr>
          <p:cNvPr id="6" name="Straight Connector 5">
            <a:extLst>
              <a:ext uri="{FF2B5EF4-FFF2-40B4-BE49-F238E27FC236}">
                <a16:creationId xmlns:a16="http://schemas.microsoft.com/office/drawing/2014/main" id="{B8AF5B31-226A-1747-0C52-271295224B8F}"/>
              </a:ext>
            </a:extLst>
          </p:cNvPr>
          <p:cNvCxnSpPr/>
          <p:nvPr/>
        </p:nvCxnSpPr>
        <p:spPr>
          <a:xfrm>
            <a:off x="972457" y="2129692"/>
            <a:ext cx="102616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21aa14847c_0_14"/>
          <p:cNvPicPr preferRelativeResize="0"/>
          <p:nvPr/>
        </p:nvPicPr>
        <p:blipFill>
          <a:blip r:embed="rId3">
            <a:alphaModFix/>
          </a:blip>
          <a:stretch>
            <a:fillRect/>
          </a:stretch>
        </p:blipFill>
        <p:spPr>
          <a:xfrm>
            <a:off x="9513900" y="197475"/>
            <a:ext cx="2578675" cy="2494800"/>
          </a:xfrm>
          <a:prstGeom prst="rect">
            <a:avLst/>
          </a:prstGeom>
          <a:noFill/>
          <a:ln>
            <a:noFill/>
          </a:ln>
        </p:spPr>
      </p:pic>
      <p:sp>
        <p:nvSpPr>
          <p:cNvPr id="140" name="Google Shape;140;g121aa14847c_0_14"/>
          <p:cNvSpPr txBox="1">
            <a:spLocks noGrp="1"/>
          </p:cNvSpPr>
          <p:nvPr>
            <p:ph type="body" idx="1"/>
          </p:nvPr>
        </p:nvSpPr>
        <p:spPr>
          <a:xfrm>
            <a:off x="92350" y="1545150"/>
            <a:ext cx="10515600" cy="5185500"/>
          </a:xfrm>
          <a:prstGeom prst="rect">
            <a:avLst/>
          </a:prstGeom>
        </p:spPr>
        <p:txBody>
          <a:bodyPr spcFirstLastPara="1" wrap="square" lIns="91425" tIns="45700" rIns="91425" bIns="45700" anchor="t" anchorCtr="0">
            <a:normAutofit fontScale="77500" lnSpcReduction="20000"/>
          </a:bodyPr>
          <a:lstStyle/>
          <a:p>
            <a:pPr marL="1143000" indent="-457200">
              <a:lnSpc>
                <a:spcPct val="100000"/>
              </a:lnSpc>
              <a:spcBef>
                <a:spcPts val="500"/>
              </a:spcBef>
              <a:buSzPts val="1100"/>
            </a:pPr>
            <a:r>
              <a:rPr lang="en-US" sz="3100" dirty="0"/>
              <a:t>Create a </a:t>
            </a:r>
            <a:r>
              <a:rPr lang="en-US" sz="3100" b="1" dirty="0"/>
              <a:t>national network of data management experts </a:t>
            </a:r>
            <a:r>
              <a:rPr lang="en-US" sz="3100" dirty="0"/>
              <a:t>to  support</a:t>
            </a:r>
          </a:p>
          <a:p>
            <a:pPr marL="1143000" indent="-457200">
              <a:lnSpc>
                <a:spcPct val="100000"/>
              </a:lnSpc>
              <a:spcBef>
                <a:spcPts val="500"/>
              </a:spcBef>
              <a:buSzPts val="1100"/>
            </a:pPr>
            <a:r>
              <a:rPr lang="en-US" sz="3100" dirty="0"/>
              <a:t> a new  way of thinking about OS research practice</a:t>
            </a:r>
          </a:p>
          <a:p>
            <a:pPr marL="1143000" indent="-457200">
              <a:lnSpc>
                <a:spcPct val="100000"/>
              </a:lnSpc>
              <a:spcBef>
                <a:spcPts val="500"/>
              </a:spcBef>
              <a:buSzPts val="1100"/>
            </a:pPr>
            <a:endParaRPr lang="en-US" sz="3100" dirty="0"/>
          </a:p>
          <a:p>
            <a:pPr marL="1143000" indent="-457200">
              <a:lnSpc>
                <a:spcPct val="100000"/>
              </a:lnSpc>
              <a:spcBef>
                <a:spcPts val="500"/>
              </a:spcBef>
              <a:buSzPts val="1100"/>
            </a:pPr>
            <a:r>
              <a:rPr lang="en-ZA" sz="3100" dirty="0">
                <a:sym typeface="Arial"/>
              </a:rPr>
              <a:t>Strengthen the </a:t>
            </a:r>
            <a:r>
              <a:rPr lang="en-ZA" sz="3100" b="1" dirty="0">
                <a:sym typeface="Arial"/>
              </a:rPr>
              <a:t>curatorial role of research libraries </a:t>
            </a:r>
            <a:r>
              <a:rPr lang="en-ZA" sz="3100" dirty="0">
                <a:sym typeface="Arial"/>
              </a:rPr>
              <a:t>by providing  expertise and resources to facilitate the development of data stewardship knowledge within disciplines.</a:t>
            </a:r>
            <a:r>
              <a:rPr lang="en-US" sz="3100" dirty="0"/>
              <a:t> </a:t>
            </a:r>
          </a:p>
          <a:p>
            <a:pPr marL="1143000" indent="-457200">
              <a:lnSpc>
                <a:spcPct val="100000"/>
              </a:lnSpc>
              <a:spcBef>
                <a:spcPts val="500"/>
              </a:spcBef>
              <a:buSzPts val="1100"/>
            </a:pPr>
            <a:endParaRPr sz="3100" dirty="0">
              <a:sym typeface="Arial"/>
            </a:endParaRPr>
          </a:p>
          <a:p>
            <a:pPr marL="1143000" indent="-457200">
              <a:lnSpc>
                <a:spcPct val="100000"/>
              </a:lnSpc>
              <a:spcBef>
                <a:spcPts val="500"/>
              </a:spcBef>
              <a:buSzPts val="1100"/>
            </a:pPr>
            <a:r>
              <a:rPr lang="en-ZA" sz="3100" dirty="0">
                <a:sym typeface="Arial"/>
              </a:rPr>
              <a:t>Provide incentives and </a:t>
            </a:r>
            <a:r>
              <a:rPr lang="en-ZA" sz="3100" b="1" dirty="0">
                <a:sym typeface="Arial"/>
              </a:rPr>
              <a:t>acknowledgment of the data stewardship role </a:t>
            </a:r>
            <a:r>
              <a:rPr lang="en-ZA" sz="3100" dirty="0">
                <a:sym typeface="Arial"/>
              </a:rPr>
              <a:t>in driving Open Science practice </a:t>
            </a:r>
          </a:p>
          <a:p>
            <a:pPr marL="1143000" indent="-457200">
              <a:lnSpc>
                <a:spcPct val="100000"/>
              </a:lnSpc>
              <a:spcBef>
                <a:spcPts val="500"/>
              </a:spcBef>
              <a:buSzPts val="1100"/>
            </a:pPr>
            <a:endParaRPr sz="3100" dirty="0">
              <a:sym typeface="Arial"/>
            </a:endParaRPr>
          </a:p>
          <a:p>
            <a:pPr marL="1143000" indent="-457200">
              <a:lnSpc>
                <a:spcPct val="100000"/>
              </a:lnSpc>
              <a:spcBef>
                <a:spcPts val="500"/>
              </a:spcBef>
            </a:pPr>
            <a:r>
              <a:rPr lang="en-ZA" sz="3100" dirty="0">
                <a:sym typeface="Arial"/>
              </a:rPr>
              <a:t>Promote institutional structures to </a:t>
            </a:r>
            <a:r>
              <a:rPr lang="en-ZA" sz="3100" b="1" dirty="0">
                <a:sym typeface="Arial"/>
              </a:rPr>
              <a:t>revise research impact assessment, academic accreditation ratings and promotion systems to reward RDM, FAIR and Open Science practices for societal and knowledge impact</a:t>
            </a:r>
            <a:endParaRPr sz="2600" dirty="0">
              <a:sym typeface="Arial"/>
            </a:endParaRPr>
          </a:p>
          <a:p>
            <a:pPr marL="0" lvl="0" indent="0" algn="r" rtl="0">
              <a:lnSpc>
                <a:spcPct val="115000"/>
              </a:lnSpc>
              <a:spcBef>
                <a:spcPts val="1200"/>
              </a:spcBef>
              <a:spcAft>
                <a:spcPts val="1200"/>
              </a:spcAft>
              <a:buClr>
                <a:schemeClr val="dk1"/>
              </a:buClr>
              <a:buSzPts val="1100"/>
              <a:buFont typeface="Arial"/>
              <a:buNone/>
            </a:pPr>
            <a:r>
              <a:rPr lang="en-ZA" sz="1100" dirty="0"/>
              <a:t>NRF Framework to Advance the Societal and Knowledge Impact of Research (2020).</a:t>
            </a:r>
            <a:r>
              <a:rPr lang="en-ZA" sz="1100" dirty="0">
                <a:uFill>
                  <a:noFill/>
                </a:uFill>
                <a:hlinkClick r:id="rId4"/>
              </a:rPr>
              <a:t> </a:t>
            </a:r>
            <a:r>
              <a:rPr lang="en-ZA" sz="1100" u="sng" dirty="0">
                <a:solidFill>
                  <a:schemeClr val="hlink"/>
                </a:solidFill>
                <a:hlinkClick r:id="rId4"/>
              </a:rPr>
              <a:t>https://www.nrf.ac.za/wp-content/uploads/2021/12/NRF-Framework-to-Advance-the-Societal-and-Knowledge-Impact-of-Research.pdf</a:t>
            </a:r>
            <a:endParaRPr sz="1100" u="sng" dirty="0">
              <a:solidFill>
                <a:schemeClr val="hlink"/>
              </a:solidFill>
            </a:endParaRPr>
          </a:p>
        </p:txBody>
      </p:sp>
      <p:sp>
        <p:nvSpPr>
          <p:cNvPr id="141" name="Google Shape;141;g121aa14847c_0_14"/>
          <p:cNvSpPr txBox="1">
            <a:spLocks noGrp="1"/>
          </p:cNvSpPr>
          <p:nvPr>
            <p:ph type="title"/>
          </p:nvPr>
        </p:nvSpPr>
        <p:spPr>
          <a:xfrm>
            <a:off x="92350" y="1104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ZA"/>
              <a:t>Data Stewardship in change management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useBgFill="1">
        <p:nvSpPr>
          <p:cNvPr id="155" name="Rectangle 154">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47" name="Google Shape;147;p7"/>
          <p:cNvSpPr txBox="1">
            <a:spLocks noGrp="1"/>
          </p:cNvSpPr>
          <p:nvPr>
            <p:ph type="title"/>
          </p:nvPr>
        </p:nvSpPr>
        <p:spPr>
          <a:xfrm>
            <a:off x="643468" y="643467"/>
            <a:ext cx="4620584" cy="4567137"/>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6000"/>
            </a:pPr>
            <a:r>
              <a:rPr lang="en-US" sz="3700" kern="1200">
                <a:solidFill>
                  <a:schemeClr val="tx1"/>
                </a:solidFill>
                <a:latin typeface="+mj-lt"/>
                <a:ea typeface="+mj-ea"/>
                <a:cs typeface="+mj-cs"/>
              </a:rPr>
              <a:t>Recommendations: Sustainability</a:t>
            </a:r>
          </a:p>
        </p:txBody>
      </p:sp>
      <p:sp>
        <p:nvSpPr>
          <p:cNvPr id="148" name="Google Shape;148;p7"/>
          <p:cNvSpPr txBox="1">
            <a:spLocks noGrp="1"/>
          </p:cNvSpPr>
          <p:nvPr>
            <p:ph type="body" idx="1"/>
          </p:nvPr>
        </p:nvSpPr>
        <p:spPr>
          <a:xfrm>
            <a:off x="643467" y="5277684"/>
            <a:ext cx="4620584" cy="775494"/>
          </a:xfrm>
          <a:prstGeom prst="rect">
            <a:avLst/>
          </a:prstGeom>
        </p:spPr>
        <p:txBody>
          <a:bodyPr spcFirstLastPara="1" vert="horz" lIns="91440" tIns="45720" rIns="91440" bIns="45720" rtlCol="0" anchorCtr="0">
            <a:normAutofit/>
          </a:bodyPr>
          <a:lstStyle/>
          <a:p>
            <a:pPr marL="0" lvl="0" indent="0">
              <a:spcAft>
                <a:spcPts val="0"/>
              </a:spcAft>
              <a:buClr>
                <a:srgbClr val="888888"/>
              </a:buClr>
              <a:buSzPts val="2800"/>
            </a:pPr>
            <a:r>
              <a:rPr lang="en-US" kern="1200">
                <a:solidFill>
                  <a:schemeClr val="tx1"/>
                </a:solidFill>
                <a:latin typeface="+mn-lt"/>
                <a:ea typeface="+mn-ea"/>
                <a:cs typeface="+mn-cs"/>
              </a:rPr>
              <a:t>Prof Jean-Claude Burgelman</a:t>
            </a:r>
          </a:p>
        </p:txBody>
      </p:sp>
      <p:pic>
        <p:nvPicPr>
          <p:cNvPr id="150" name="Picture 149" descr="A cropped image of a person touching a plant">
            <a:extLst>
              <a:ext uri="{FF2B5EF4-FFF2-40B4-BE49-F238E27FC236}">
                <a16:creationId xmlns:a16="http://schemas.microsoft.com/office/drawing/2014/main" id="{1EE78486-99F0-46B0-9C50-A0B0AEC0DF62}"/>
              </a:ext>
            </a:extLst>
          </p:cNvPr>
          <p:cNvPicPr>
            <a:picLocks noChangeAspect="1"/>
          </p:cNvPicPr>
          <p:nvPr/>
        </p:nvPicPr>
        <p:blipFill rotWithShape="1">
          <a:blip r:embed="rId3"/>
          <a:srcRect t="5090" b="10640"/>
          <a:stretch/>
        </p:blipFill>
        <p:spPr>
          <a:xfrm>
            <a:off x="6606253" y="2038978"/>
            <a:ext cx="4942280" cy="27800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long row of satellite dishes in the sunset">
            <a:extLst>
              <a:ext uri="{FF2B5EF4-FFF2-40B4-BE49-F238E27FC236}">
                <a16:creationId xmlns:a16="http://schemas.microsoft.com/office/drawing/2014/main" id="{70835383-7007-E983-55D3-1F6DC2F88E99}"/>
              </a:ext>
            </a:extLst>
          </p:cNvPr>
          <p:cNvPicPr>
            <a:picLocks noChangeAspect="1"/>
          </p:cNvPicPr>
          <p:nvPr/>
        </p:nvPicPr>
        <p:blipFill rotWithShape="1">
          <a:blip r:embed="rId3"/>
          <a:srcRect l="34846" r="12495" b="-2"/>
          <a:stretch/>
        </p:blipFill>
        <p:spPr>
          <a:xfrm>
            <a:off x="-1" y="-2"/>
            <a:ext cx="5410198" cy="6858002"/>
          </a:xfrm>
          <a:prstGeom prst="rect">
            <a:avLst/>
          </a:prstGeom>
        </p:spPr>
      </p:pic>
      <p:sp useBgFill="1">
        <p:nvSpPr>
          <p:cNvPr id="31" name="Rectangle 3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DA1AD3-DA69-4AD8-9466-4B18D5754AF6}"/>
              </a:ext>
            </a:extLst>
          </p:cNvPr>
          <p:cNvSpPr>
            <a:spLocks noGrp="1"/>
          </p:cNvSpPr>
          <p:nvPr>
            <p:ph idx="1"/>
          </p:nvPr>
        </p:nvSpPr>
        <p:spPr>
          <a:xfrm>
            <a:off x="6096000" y="0"/>
            <a:ext cx="5247340" cy="6487886"/>
          </a:xfrm>
        </p:spPr>
        <p:txBody>
          <a:bodyPr anchor="ctr">
            <a:normAutofit/>
          </a:bodyPr>
          <a:lstStyle/>
          <a:p>
            <a:endParaRPr lang="en-ZA" sz="1900" b="0" i="0" u="none" strike="noStrike" baseline="0" dirty="0">
              <a:latin typeface="Calibri" panose="020F0502020204030204" pitchFamily="34" charset="0"/>
            </a:endParaRPr>
          </a:p>
          <a:p>
            <a:r>
              <a:rPr lang="en-US" sz="2400" b="0" i="0" u="none" strike="noStrike" baseline="0" dirty="0">
                <a:latin typeface="Calibri" panose="020F0502020204030204" pitchFamily="34" charset="0"/>
              </a:rPr>
              <a:t>All Open Science clouds are international and SAOSC must be on par with </a:t>
            </a:r>
            <a:r>
              <a:rPr lang="en-US" sz="2400" b="1" i="0" u="none" strike="noStrike" baseline="0" dirty="0">
                <a:latin typeface="Calibri" panose="020F0502020204030204" pitchFamily="34" charset="0"/>
              </a:rPr>
              <a:t>international standards</a:t>
            </a:r>
            <a:r>
              <a:rPr lang="en-US" sz="2400" b="0" i="0" u="none" strike="noStrike" baseline="0" dirty="0">
                <a:latin typeface="Calibri" panose="020F0502020204030204" pitchFamily="34" charset="0"/>
              </a:rPr>
              <a:t>. This implies active participation in the relevant international fora. </a:t>
            </a:r>
          </a:p>
          <a:p>
            <a:r>
              <a:rPr lang="en-US" sz="2400" b="0" i="0" u="none" strike="noStrike" baseline="0" dirty="0">
                <a:latin typeface="Calibri" panose="020F0502020204030204" pitchFamily="34" charset="0"/>
              </a:rPr>
              <a:t>Finance the Open Science Cloud in SA as a stand- alone open data infrastructure with a </a:t>
            </a:r>
            <a:r>
              <a:rPr lang="en-US" sz="2400" b="1" i="0" u="none" strike="noStrike" baseline="0" dirty="0">
                <a:latin typeface="Calibri" panose="020F0502020204030204" pitchFamily="34" charset="0"/>
              </a:rPr>
              <a:t>service-oriented mission </a:t>
            </a:r>
            <a:r>
              <a:rPr lang="en-US" sz="2400" b="0" i="0" u="none" strike="noStrike" baseline="0" dirty="0">
                <a:latin typeface="Calibri" panose="020F0502020204030204" pitchFamily="34" charset="0"/>
              </a:rPr>
              <a:t>to support researchers. </a:t>
            </a:r>
          </a:p>
          <a:p>
            <a:r>
              <a:rPr lang="en-US" sz="2400" b="0" i="0" u="none" strike="noStrike" baseline="0" dirty="0">
                <a:latin typeface="Calibri" panose="020F0502020204030204" pitchFamily="34" charset="0"/>
              </a:rPr>
              <a:t>Lead robust </a:t>
            </a:r>
            <a:r>
              <a:rPr lang="en-US" sz="2400" b="1" i="0" u="none" strike="noStrike" baseline="0" dirty="0">
                <a:latin typeface="Calibri" panose="020F0502020204030204" pitchFamily="34" charset="0"/>
              </a:rPr>
              <a:t>social change and transformation in research practice</a:t>
            </a:r>
            <a:r>
              <a:rPr lang="en-US" sz="2400" b="0" i="0" u="none" strike="noStrike" baseline="0" dirty="0">
                <a:latin typeface="Calibri" panose="020F0502020204030204" pitchFamily="34" charset="0"/>
              </a:rPr>
              <a:t> and political engineering. </a:t>
            </a:r>
          </a:p>
          <a:p>
            <a:endParaRPr lang="en-ZA" sz="1900" dirty="0"/>
          </a:p>
        </p:txBody>
      </p:sp>
    </p:spTree>
    <p:extLst>
      <p:ext uri="{BB962C8B-B14F-4D97-AF65-F5344CB8AC3E}">
        <p14:creationId xmlns:p14="http://schemas.microsoft.com/office/powerpoint/2010/main" val="286129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60" name="Google Shape;160;p9"/>
          <p:cNvSpPr txBox="1">
            <a:spLocks noGrp="1"/>
          </p:cNvSpPr>
          <p:nvPr>
            <p:ph type="title"/>
          </p:nvPr>
        </p:nvSpPr>
        <p:spPr>
          <a:xfrm>
            <a:off x="838199" y="3563422"/>
            <a:ext cx="7268147" cy="1754376"/>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6000"/>
            </a:pPr>
            <a:r>
              <a:rPr lang="en-US" sz="4400" kern="1200">
                <a:solidFill>
                  <a:schemeClr val="tx1"/>
                </a:solidFill>
                <a:latin typeface="+mj-lt"/>
                <a:ea typeface="+mj-ea"/>
                <a:cs typeface="+mj-cs"/>
              </a:rPr>
              <a:t>Recommendations: Governance</a:t>
            </a:r>
          </a:p>
        </p:txBody>
      </p:sp>
      <p:sp>
        <p:nvSpPr>
          <p:cNvPr id="161" name="Google Shape;161;p9"/>
          <p:cNvSpPr txBox="1">
            <a:spLocks noGrp="1"/>
          </p:cNvSpPr>
          <p:nvPr>
            <p:ph type="body" idx="1"/>
          </p:nvPr>
        </p:nvSpPr>
        <p:spPr>
          <a:xfrm>
            <a:off x="838199" y="5384878"/>
            <a:ext cx="7315200" cy="775494"/>
          </a:xfrm>
          <a:prstGeom prst="rect">
            <a:avLst/>
          </a:prstGeom>
        </p:spPr>
        <p:txBody>
          <a:bodyPr spcFirstLastPara="1" vert="horz" lIns="91440" tIns="45720" rIns="91440" bIns="45720" rtlCol="0" anchorCtr="0">
            <a:normAutofit/>
          </a:bodyPr>
          <a:lstStyle/>
          <a:p>
            <a:pPr marL="0" lvl="0" indent="0">
              <a:spcAft>
                <a:spcPts val="0"/>
              </a:spcAft>
              <a:buClr>
                <a:srgbClr val="888888"/>
              </a:buClr>
              <a:buSzPts val="2800"/>
            </a:pPr>
            <a:r>
              <a:rPr lang="en-US" kern="1200">
                <a:solidFill>
                  <a:schemeClr val="tx1"/>
                </a:solidFill>
                <a:latin typeface="+mn-lt"/>
                <a:ea typeface="+mn-ea"/>
                <a:cs typeface="+mn-cs"/>
              </a:rPr>
              <a:t>Dr Valentino Cavalli</a:t>
            </a:r>
          </a:p>
        </p:txBody>
      </p:sp>
      <p:pic>
        <p:nvPicPr>
          <p:cNvPr id="2" name="Picture 1">
            <a:extLst>
              <a:ext uri="{FF2B5EF4-FFF2-40B4-BE49-F238E27FC236}">
                <a16:creationId xmlns:a16="http://schemas.microsoft.com/office/drawing/2014/main" id="{D1D8BE8A-8767-4074-993B-3F216B2134BE}"/>
              </a:ext>
            </a:extLst>
          </p:cNvPr>
          <p:cNvPicPr>
            <a:picLocks noChangeAspect="1"/>
          </p:cNvPicPr>
          <p:nvPr/>
        </p:nvPicPr>
        <p:blipFill rotWithShape="1">
          <a:blip r:embed="rId3"/>
          <a:srcRect l="7826" r="34012" b="1"/>
          <a:stretch/>
        </p:blipFill>
        <p:spPr>
          <a:xfrm>
            <a:off x="7039682" y="571811"/>
            <a:ext cx="2722736" cy="27227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6B70-BDD5-46F8-8FF5-027CA5D61100}"/>
              </a:ext>
            </a:extLst>
          </p:cNvPr>
          <p:cNvSpPr>
            <a:spLocks noGrp="1"/>
          </p:cNvSpPr>
          <p:nvPr>
            <p:ph type="title"/>
          </p:nvPr>
        </p:nvSpPr>
        <p:spPr>
          <a:xfrm>
            <a:off x="838200" y="365125"/>
            <a:ext cx="10515600" cy="1325563"/>
          </a:xfrm>
        </p:spPr>
        <p:txBody>
          <a:bodyPr>
            <a:normAutofit/>
          </a:bodyPr>
          <a:lstStyle/>
          <a:p>
            <a:r>
              <a:rPr lang="en-ZA" dirty="0"/>
              <a:t>The Dialogue Process</a:t>
            </a:r>
          </a:p>
        </p:txBody>
      </p:sp>
      <p:sp>
        <p:nvSpPr>
          <p:cNvPr id="3" name="Text Placeholder 2">
            <a:extLst>
              <a:ext uri="{FF2B5EF4-FFF2-40B4-BE49-F238E27FC236}">
                <a16:creationId xmlns:a16="http://schemas.microsoft.com/office/drawing/2014/main" id="{4E9E855A-2EBE-4076-8E8B-9E6C7573D16D}"/>
              </a:ext>
            </a:extLst>
          </p:cNvPr>
          <p:cNvSpPr>
            <a:spLocks noGrp="1"/>
          </p:cNvSpPr>
          <p:nvPr>
            <p:ph type="body" idx="1"/>
          </p:nvPr>
        </p:nvSpPr>
        <p:spPr>
          <a:xfrm>
            <a:off x="838200" y="1825625"/>
            <a:ext cx="10515600" cy="4351338"/>
          </a:xfrm>
        </p:spPr>
        <p:txBody>
          <a:bodyPr anchor="ctr">
            <a:normAutofit fontScale="92500"/>
          </a:bodyPr>
          <a:lstStyle/>
          <a:p>
            <a:r>
              <a:rPr lang="en-US" dirty="0"/>
              <a:t>SA-EU Dialogue Facility supports political dialogue and cooperation in bilateral matters between the SA Government and the European Union. </a:t>
            </a:r>
          </a:p>
          <a:p>
            <a:r>
              <a:rPr lang="en-US" dirty="0"/>
              <a:t>Two policy dialogues on Open Science hosted by the Department of Science and Innovation conducted with the aim of strengthening science diplomacy between South Africa and the European Union. </a:t>
            </a:r>
          </a:p>
          <a:p>
            <a:r>
              <a:rPr lang="en-US" dirty="0"/>
              <a:t>The most recent project conducted from 2021-2022 informs the development of a South African Open Science Cloud (SAOSC) to provide the research community with a federated and open multi-disciplinary computational environment where they can find and reuse data, tools and services for collaborative research and innovation.</a:t>
            </a:r>
            <a:endParaRPr lang="en-ZA" dirty="0"/>
          </a:p>
          <a:p>
            <a:pPr lvl="1"/>
            <a:endParaRPr lang="en-ZA" dirty="0"/>
          </a:p>
        </p:txBody>
      </p:sp>
      <p:pic>
        <p:nvPicPr>
          <p:cNvPr id="1026" name="Picture 2" descr="Final Evaluation of the EU-South Africa Dialogue Facility | Ecorys">
            <a:extLst>
              <a:ext uri="{FF2B5EF4-FFF2-40B4-BE49-F238E27FC236}">
                <a16:creationId xmlns:a16="http://schemas.microsoft.com/office/drawing/2014/main" id="{96D21C92-1F06-AE8E-D915-7EF4309D1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958" y="223838"/>
            <a:ext cx="31242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3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123e0087c00_0_1"/>
          <p:cNvPicPr preferRelativeResize="0"/>
          <p:nvPr/>
        </p:nvPicPr>
        <p:blipFill>
          <a:blip r:embed="rId3">
            <a:alphaModFix/>
          </a:blip>
          <a:stretch>
            <a:fillRect/>
          </a:stretch>
        </p:blipFill>
        <p:spPr>
          <a:xfrm>
            <a:off x="152400" y="152400"/>
            <a:ext cx="10659684" cy="65532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1738E-8EFD-4767-A880-6F0AA20810F2}"/>
              </a:ext>
            </a:extLst>
          </p:cNvPr>
          <p:cNvSpPr>
            <a:spLocks noGrp="1"/>
          </p:cNvSpPr>
          <p:nvPr>
            <p:ph type="title"/>
          </p:nvPr>
        </p:nvSpPr>
        <p:spPr>
          <a:xfrm>
            <a:off x="5297762" y="329184"/>
            <a:ext cx="6251110" cy="1783080"/>
          </a:xfrm>
        </p:spPr>
        <p:txBody>
          <a:bodyPr anchor="b">
            <a:normAutofit/>
          </a:bodyPr>
          <a:lstStyle/>
          <a:p>
            <a:r>
              <a:rPr lang="en-ZA" sz="5400"/>
              <a:t>SAOSC Declaration</a:t>
            </a:r>
          </a:p>
        </p:txBody>
      </p:sp>
      <p:pic>
        <p:nvPicPr>
          <p:cNvPr id="18" name="Picture 17" descr="Large skydiving group mid-air">
            <a:extLst>
              <a:ext uri="{FF2B5EF4-FFF2-40B4-BE49-F238E27FC236}">
                <a16:creationId xmlns:a16="http://schemas.microsoft.com/office/drawing/2014/main" id="{A69E25F7-5DB7-8056-8199-7F982CE7DB6D}"/>
              </a:ext>
            </a:extLst>
          </p:cNvPr>
          <p:cNvPicPr>
            <a:picLocks noChangeAspect="1"/>
          </p:cNvPicPr>
          <p:nvPr/>
        </p:nvPicPr>
        <p:blipFill rotWithShape="1">
          <a:blip r:embed="rId3"/>
          <a:srcRect l="27919" r="269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DCF239-66F1-41BD-92DE-04FBA283B94F}"/>
              </a:ext>
            </a:extLst>
          </p:cNvPr>
          <p:cNvSpPr>
            <a:spLocks noGrp="1"/>
          </p:cNvSpPr>
          <p:nvPr>
            <p:ph type="body" idx="1"/>
          </p:nvPr>
        </p:nvSpPr>
        <p:spPr>
          <a:xfrm>
            <a:off x="4760686" y="2706623"/>
            <a:ext cx="7213600" cy="3940919"/>
          </a:xfrm>
        </p:spPr>
        <p:txBody>
          <a:bodyPr>
            <a:normAutofit fontScale="92500" lnSpcReduction="10000"/>
          </a:bodyPr>
          <a:lstStyle/>
          <a:p>
            <a:r>
              <a:rPr lang="en-ZA" sz="2400" dirty="0"/>
              <a:t>Buy-in and non-binding </a:t>
            </a:r>
            <a:r>
              <a:rPr lang="en-ZA" sz="2400" b="1" dirty="0"/>
              <a:t>commitment of key </a:t>
            </a:r>
            <a:r>
              <a:rPr lang="en-US" sz="2400" b="1" dirty="0"/>
              <a:t>stakeholders </a:t>
            </a:r>
            <a:r>
              <a:rPr lang="en-US" sz="2400" dirty="0"/>
              <a:t>to establish the SAOSC as a user-driven research support service</a:t>
            </a:r>
            <a:endParaRPr lang="en-ZA" sz="2400" dirty="0"/>
          </a:p>
          <a:p>
            <a:r>
              <a:rPr lang="en-US" sz="2400" dirty="0"/>
              <a:t>Signatories endorse the intents and will </a:t>
            </a:r>
            <a:r>
              <a:rPr lang="en-US" sz="2400" b="1" dirty="0"/>
              <a:t>actively support their implementation</a:t>
            </a:r>
            <a:r>
              <a:rPr lang="en-US" sz="2400" dirty="0"/>
              <a:t> through the establishment of communities of practices and by serving as champions in promoting the process at institutional level</a:t>
            </a:r>
            <a:endParaRPr lang="en-ZA" sz="2400" dirty="0"/>
          </a:p>
          <a:p>
            <a:r>
              <a:rPr lang="en-ZA" sz="2400" dirty="0"/>
              <a:t>Form </a:t>
            </a:r>
            <a:r>
              <a:rPr lang="en-ZA" sz="2400" b="1" dirty="0"/>
              <a:t>voluntary task groups and advisory groups </a:t>
            </a:r>
            <a:r>
              <a:rPr lang="en-ZA" sz="2400" dirty="0"/>
              <a:t>to provide input on </a:t>
            </a:r>
            <a:r>
              <a:rPr lang="en-US" sz="2400" dirty="0">
                <a:latin typeface="Calibri"/>
                <a:ea typeface="Calibri"/>
                <a:cs typeface="Calibri"/>
                <a:sym typeface="Calibri"/>
              </a:rPr>
              <a:t>policy development, governance,  technical interoperability, data quality standards, user engagement, financial sustainability, and other rules of participation </a:t>
            </a:r>
            <a:r>
              <a:rPr lang="en-ZA" sz="2400" dirty="0"/>
              <a:t> </a:t>
            </a:r>
          </a:p>
          <a:p>
            <a:endParaRPr lang="en-ZA" sz="1700" dirty="0"/>
          </a:p>
        </p:txBody>
      </p:sp>
    </p:spTree>
    <p:extLst>
      <p:ext uri="{BB962C8B-B14F-4D97-AF65-F5344CB8AC3E}">
        <p14:creationId xmlns:p14="http://schemas.microsoft.com/office/powerpoint/2010/main" val="419368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E8E3B3-D21C-4C96-852E-C572DFF69CB7}"/>
              </a:ext>
            </a:extLst>
          </p:cNvPr>
          <p:cNvSpPr>
            <a:spLocks noGrp="1"/>
          </p:cNvSpPr>
          <p:nvPr>
            <p:ph type="title"/>
          </p:nvPr>
        </p:nvSpPr>
        <p:spPr>
          <a:xfrm>
            <a:off x="572493" y="238539"/>
            <a:ext cx="11018520" cy="1434415"/>
          </a:xfrm>
        </p:spPr>
        <p:txBody>
          <a:bodyPr anchor="b">
            <a:normAutofit/>
          </a:bodyPr>
          <a:lstStyle/>
          <a:p>
            <a:r>
              <a:rPr lang="en-ZA" sz="5400"/>
              <a:t>Preliminary Roadmap</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74342A8-734A-48AE-92E1-DED1B38DA5DE}"/>
              </a:ext>
            </a:extLst>
          </p:cNvPr>
          <p:cNvSpPr>
            <a:spLocks noGrp="1"/>
          </p:cNvSpPr>
          <p:nvPr>
            <p:ph type="body" idx="1"/>
          </p:nvPr>
        </p:nvSpPr>
        <p:spPr>
          <a:xfrm>
            <a:off x="572493" y="2071316"/>
            <a:ext cx="6713552" cy="4119172"/>
          </a:xfrm>
        </p:spPr>
        <p:txBody>
          <a:bodyPr anchor="t">
            <a:normAutofit/>
          </a:bodyPr>
          <a:lstStyle/>
          <a:p>
            <a:r>
              <a:rPr lang="en-ZA" dirty="0"/>
              <a:t>Governance</a:t>
            </a:r>
          </a:p>
          <a:p>
            <a:r>
              <a:rPr lang="en-ZA" dirty="0"/>
              <a:t>Funding</a:t>
            </a:r>
          </a:p>
          <a:p>
            <a:r>
              <a:rPr lang="en-ZA" dirty="0"/>
              <a:t>Implementation</a:t>
            </a:r>
          </a:p>
          <a:p>
            <a:r>
              <a:rPr lang="en-ZA" dirty="0"/>
              <a:t>Technical issues</a:t>
            </a:r>
          </a:p>
          <a:p>
            <a:r>
              <a:rPr lang="en-ZA" dirty="0"/>
              <a:t>Change management</a:t>
            </a:r>
          </a:p>
        </p:txBody>
      </p:sp>
      <p:pic>
        <p:nvPicPr>
          <p:cNvPr id="6" name="Picture 5">
            <a:extLst>
              <a:ext uri="{FF2B5EF4-FFF2-40B4-BE49-F238E27FC236}">
                <a16:creationId xmlns:a16="http://schemas.microsoft.com/office/drawing/2014/main" id="{71AE79ED-CF6E-425C-BB11-45D686B108D6}"/>
              </a:ext>
            </a:extLst>
          </p:cNvPr>
          <p:cNvPicPr>
            <a:picLocks noChangeAspect="1"/>
          </p:cNvPicPr>
          <p:nvPr/>
        </p:nvPicPr>
        <p:blipFill rotWithShape="1">
          <a:blip r:embed="rId3"/>
          <a:srcRect l="19847" r="26098"/>
          <a:stretch/>
        </p:blipFill>
        <p:spPr>
          <a:xfrm>
            <a:off x="7675658" y="2093976"/>
            <a:ext cx="3941064" cy="4096512"/>
          </a:xfrm>
          <a:prstGeom prst="rect">
            <a:avLst/>
          </a:prstGeom>
        </p:spPr>
      </p:pic>
    </p:spTree>
    <p:extLst>
      <p:ext uri="{BB962C8B-B14F-4D97-AF65-F5344CB8AC3E}">
        <p14:creationId xmlns:p14="http://schemas.microsoft.com/office/powerpoint/2010/main" val="2876680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83" name="Rectangle 8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0" descr="White puzzle with one red piece">
            <a:extLst>
              <a:ext uri="{FF2B5EF4-FFF2-40B4-BE49-F238E27FC236}">
                <a16:creationId xmlns:a16="http://schemas.microsoft.com/office/drawing/2014/main" id="{6090C831-5F6B-6785-42EE-F86AB9A630AE}"/>
              </a:ext>
            </a:extLst>
          </p:cNvPr>
          <p:cNvPicPr>
            <a:picLocks noChangeAspect="1"/>
          </p:cNvPicPr>
          <p:nvPr/>
        </p:nvPicPr>
        <p:blipFill rotWithShape="1">
          <a:blip r:embed="rId3"/>
          <a:srcRect l="25774" r="24170"/>
          <a:stretch/>
        </p:blipFill>
        <p:spPr>
          <a:xfrm>
            <a:off x="6096000" y="1"/>
            <a:ext cx="6102825" cy="6858000"/>
          </a:xfrm>
          <a:prstGeom prst="rect">
            <a:avLst/>
          </a:prstGeom>
        </p:spPr>
      </p:pic>
      <p:sp>
        <p:nvSpPr>
          <p:cNvPr id="2" name="Title 1">
            <a:extLst>
              <a:ext uri="{FF2B5EF4-FFF2-40B4-BE49-F238E27FC236}">
                <a16:creationId xmlns:a16="http://schemas.microsoft.com/office/drawing/2014/main" id="{2012B632-031A-4B64-8EBF-F7EEA394B8AD}"/>
              </a:ext>
            </a:extLst>
          </p:cNvPr>
          <p:cNvSpPr>
            <a:spLocks noGrp="1"/>
          </p:cNvSpPr>
          <p:nvPr>
            <p:ph type="title"/>
          </p:nvPr>
        </p:nvSpPr>
        <p:spPr>
          <a:xfrm>
            <a:off x="304800" y="350196"/>
            <a:ext cx="7344229" cy="1624520"/>
          </a:xfrm>
        </p:spPr>
        <p:txBody>
          <a:bodyPr anchor="ctr">
            <a:normAutofit/>
          </a:bodyPr>
          <a:lstStyle/>
          <a:p>
            <a:r>
              <a:rPr lang="en-ZA" dirty="0"/>
              <a:t>You can make SAOSC happen</a:t>
            </a:r>
          </a:p>
        </p:txBody>
      </p:sp>
      <p:sp>
        <p:nvSpPr>
          <p:cNvPr id="3" name="Text Placeholder 2">
            <a:extLst>
              <a:ext uri="{FF2B5EF4-FFF2-40B4-BE49-F238E27FC236}">
                <a16:creationId xmlns:a16="http://schemas.microsoft.com/office/drawing/2014/main" id="{52D1C029-D476-4F0F-9EFD-F7A6C4B1C1EE}"/>
              </a:ext>
            </a:extLst>
          </p:cNvPr>
          <p:cNvSpPr>
            <a:spLocks noGrp="1"/>
          </p:cNvSpPr>
          <p:nvPr>
            <p:ph type="body" idx="1"/>
          </p:nvPr>
        </p:nvSpPr>
        <p:spPr>
          <a:xfrm>
            <a:off x="159658" y="3002294"/>
            <a:ext cx="7852228" cy="4205901"/>
          </a:xfrm>
        </p:spPr>
        <p:txBody>
          <a:bodyPr anchor="ctr">
            <a:normAutofit fontScale="85000" lnSpcReduction="20000"/>
          </a:bodyPr>
          <a:lstStyle/>
          <a:p>
            <a:endParaRPr lang="en-ZA" sz="2400" dirty="0"/>
          </a:p>
          <a:p>
            <a:r>
              <a:rPr lang="en-ZA" sz="3000" dirty="0"/>
              <a:t>Sign the Declaration and become champions of SAOSC</a:t>
            </a:r>
          </a:p>
          <a:p>
            <a:r>
              <a:rPr lang="en-ZA" sz="3000" dirty="0"/>
              <a:t>Participate in task teams and advisory groups</a:t>
            </a:r>
          </a:p>
          <a:p>
            <a:r>
              <a:rPr lang="en-ZA" sz="3000" dirty="0"/>
              <a:t>Direct capacity development towards emerging technologies</a:t>
            </a:r>
          </a:p>
          <a:p>
            <a:r>
              <a:rPr lang="en-ZA" sz="3000" dirty="0"/>
              <a:t>Support trusted repositories, catalogues of services, and research support services and software engineers</a:t>
            </a:r>
          </a:p>
          <a:p>
            <a:r>
              <a:rPr lang="en-ZA" sz="3000" dirty="0"/>
              <a:t>Contribute to joint research proposals that enable both science and R&amp;D into cloud services</a:t>
            </a:r>
          </a:p>
          <a:p>
            <a:pPr marL="114300" indent="0">
              <a:buNone/>
            </a:pPr>
            <a:endParaRPr lang="en-ZA" sz="2600" dirty="0"/>
          </a:p>
          <a:p>
            <a:pPr marL="114300" indent="0">
              <a:buNone/>
            </a:pPr>
            <a:endParaRPr lang="en-ZA" sz="1900" dirty="0"/>
          </a:p>
          <a:p>
            <a:endParaRPr lang="en-ZA" sz="1900" dirty="0"/>
          </a:p>
          <a:p>
            <a:endParaRPr lang="en-ZA" sz="1900" dirty="0"/>
          </a:p>
        </p:txBody>
      </p:sp>
    </p:spTree>
    <p:extLst>
      <p:ext uri="{BB962C8B-B14F-4D97-AF65-F5344CB8AC3E}">
        <p14:creationId xmlns:p14="http://schemas.microsoft.com/office/powerpoint/2010/main" val="35525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46653" y="2855533"/>
            <a:ext cx="10843590" cy="1146934"/>
          </a:xfrm>
          <a:prstGeom prst="rect">
            <a:avLst/>
          </a:prstGeom>
          <a:noFill/>
          <a:ln>
            <a:noFill/>
          </a:ln>
        </p:spPr>
        <p:txBody>
          <a:bodyPr spcFirstLastPara="1" wrap="square" lIns="91425" tIns="45700" rIns="91425" bIns="45700" anchor="b" anchorCtr="0">
            <a:normAutofit fontScale="90000"/>
          </a:bodyPr>
          <a:lstStyle/>
          <a:p>
            <a:br>
              <a:rPr lang="en-US" sz="4800" b="1" dirty="0">
                <a:solidFill>
                  <a:srgbClr val="000000"/>
                </a:solidFill>
                <a:effectLst/>
                <a:latin typeface="Calibri" panose="020F0502020204030204" pitchFamily="34" charset="0"/>
                <a:ea typeface="Calibri" panose="020F0502020204030204" pitchFamily="34" charset="0"/>
              </a:rPr>
            </a:br>
            <a:br>
              <a:rPr lang="en-US" sz="4800" b="1" dirty="0">
                <a:solidFill>
                  <a:srgbClr val="000000"/>
                </a:solidFill>
                <a:effectLst/>
                <a:latin typeface="Calibri" panose="020F0502020204030204" pitchFamily="34" charset="0"/>
                <a:ea typeface="Calibri" panose="020F0502020204030204" pitchFamily="34" charset="0"/>
              </a:rPr>
            </a:br>
            <a:r>
              <a:rPr lang="en-US" sz="3100" dirty="0">
                <a:solidFill>
                  <a:srgbClr val="000000"/>
                </a:solidFill>
                <a:effectLst/>
                <a:latin typeface="Calibri" panose="020F0502020204030204" pitchFamily="34" charset="0"/>
                <a:ea typeface="Calibri" panose="020F0502020204030204" pitchFamily="34" charset="0"/>
              </a:rPr>
              <a:t>Towards a South African Open Science Cloud </a:t>
            </a:r>
            <a:br>
              <a:rPr lang="en-US" sz="3100" dirty="0">
                <a:solidFill>
                  <a:srgbClr val="000000"/>
                </a:solidFill>
                <a:effectLst/>
                <a:latin typeface="Calibri" panose="020F0502020204030204" pitchFamily="34" charset="0"/>
                <a:ea typeface="Calibri" panose="020F0502020204030204" pitchFamily="34" charset="0"/>
              </a:rPr>
            </a:br>
            <a:r>
              <a:rPr lang="en-US" sz="3100" dirty="0">
                <a:solidFill>
                  <a:srgbClr val="000000"/>
                </a:solidFill>
                <a:latin typeface="Calibri" panose="020F0502020204030204" pitchFamily="34" charset="0"/>
              </a:rPr>
              <a:t>SAOSC: a sustainable and federated infrastructure model</a:t>
            </a:r>
          </a:p>
        </p:txBody>
      </p:sp>
      <p:sp>
        <p:nvSpPr>
          <p:cNvPr id="89" name="Google Shape;89;p1"/>
          <p:cNvSpPr txBox="1">
            <a:spLocks noGrp="1"/>
          </p:cNvSpPr>
          <p:nvPr>
            <p:ph type="subTitle" idx="1"/>
          </p:nvPr>
        </p:nvSpPr>
        <p:spPr>
          <a:xfrm>
            <a:off x="1524000" y="5188226"/>
            <a:ext cx="9144000" cy="9602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800" dirty="0"/>
              <a:t>Questions? </a:t>
            </a:r>
            <a:endParaRPr sz="2800" dirty="0"/>
          </a:p>
        </p:txBody>
      </p:sp>
      <p:pic>
        <p:nvPicPr>
          <p:cNvPr id="90" name="Google Shape;90;p1"/>
          <p:cNvPicPr preferRelativeResize="0"/>
          <p:nvPr/>
        </p:nvPicPr>
        <p:blipFill rotWithShape="1">
          <a:blip r:embed="rId3">
            <a:alphaModFix/>
          </a:blip>
          <a:srcRect/>
          <a:stretch/>
        </p:blipFill>
        <p:spPr>
          <a:xfrm>
            <a:off x="3543188" y="1216784"/>
            <a:ext cx="2800985" cy="1360805"/>
          </a:xfrm>
          <a:prstGeom prst="rect">
            <a:avLst/>
          </a:prstGeom>
          <a:noFill/>
          <a:ln>
            <a:noFill/>
          </a:ln>
        </p:spPr>
      </p:pic>
      <p:pic>
        <p:nvPicPr>
          <p:cNvPr id="91" name="Google Shape;91;p1"/>
          <p:cNvPicPr preferRelativeResize="0"/>
          <p:nvPr/>
        </p:nvPicPr>
        <p:blipFill rotWithShape="1">
          <a:blip r:embed="rId4">
            <a:alphaModFix/>
          </a:blip>
          <a:srcRect/>
          <a:stretch/>
        </p:blipFill>
        <p:spPr>
          <a:xfrm>
            <a:off x="6344173" y="1216784"/>
            <a:ext cx="2374681" cy="1146934"/>
          </a:xfrm>
          <a:prstGeom prst="rect">
            <a:avLst/>
          </a:prstGeom>
          <a:noFill/>
          <a:ln>
            <a:noFill/>
          </a:ln>
        </p:spPr>
      </p:pic>
    </p:spTree>
    <p:extLst>
      <p:ext uri="{BB962C8B-B14F-4D97-AF65-F5344CB8AC3E}">
        <p14:creationId xmlns:p14="http://schemas.microsoft.com/office/powerpoint/2010/main" val="69515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1E65-9870-B8AE-9CF7-59A3C35C0C1E}"/>
              </a:ext>
            </a:extLst>
          </p:cNvPr>
          <p:cNvSpPr>
            <a:spLocks noGrp="1"/>
          </p:cNvSpPr>
          <p:nvPr>
            <p:ph type="title"/>
          </p:nvPr>
        </p:nvSpPr>
        <p:spPr>
          <a:xfrm>
            <a:off x="753389" y="1138265"/>
            <a:ext cx="4843762" cy="1401183"/>
          </a:xfrm>
        </p:spPr>
        <p:txBody>
          <a:bodyPr anchor="t">
            <a:normAutofit/>
          </a:bodyPr>
          <a:lstStyle/>
          <a:p>
            <a:r>
              <a:rPr lang="en-US" dirty="0"/>
              <a:t>Why SAOSC?</a:t>
            </a:r>
            <a:endParaRPr lang="en-ZA" dirty="0"/>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0E747D2-14B3-C5B4-1E80-9F4623755497}"/>
              </a:ext>
            </a:extLst>
          </p:cNvPr>
          <p:cNvSpPr>
            <a:spLocks noGrp="1"/>
          </p:cNvSpPr>
          <p:nvPr>
            <p:ph type="body" idx="1"/>
          </p:nvPr>
        </p:nvSpPr>
        <p:spPr>
          <a:xfrm>
            <a:off x="753388" y="1838856"/>
            <a:ext cx="5560325" cy="4810442"/>
          </a:xfrm>
        </p:spPr>
        <p:txBody>
          <a:bodyPr>
            <a:normAutofit/>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Scientists increasingly seek to execute computational research processes on cloud-based infrastructure resources that provide the tools and services designed to meet the needs of their scientific domain, irrespective of geographic location. </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Many South African researchers have identified such resources internationally, and are making use of them under personal agreements</a:t>
            </a:r>
            <a:endParaRPr lang="en-ZA" sz="2600" dirty="0"/>
          </a:p>
        </p:txBody>
      </p:sp>
      <p:pic>
        <p:nvPicPr>
          <p:cNvPr id="4" name="Picture 3">
            <a:extLst>
              <a:ext uri="{FF2B5EF4-FFF2-40B4-BE49-F238E27FC236}">
                <a16:creationId xmlns:a16="http://schemas.microsoft.com/office/drawing/2014/main" id="{B72D4D84-040C-F0A3-89B6-33439C85EAE9}"/>
              </a:ext>
            </a:extLst>
          </p:cNvPr>
          <p:cNvPicPr>
            <a:picLocks noChangeAspect="1"/>
          </p:cNvPicPr>
          <p:nvPr/>
        </p:nvPicPr>
        <p:blipFill rotWithShape="1">
          <a:blip r:embed="rId3"/>
          <a:srcRect l="9888" r="34299"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321025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D2DDC-D741-4E91-9F61-A2CE4D99462C}"/>
              </a:ext>
            </a:extLst>
          </p:cNvPr>
          <p:cNvSpPr>
            <a:spLocks noGrp="1"/>
          </p:cNvSpPr>
          <p:nvPr>
            <p:ph type="title"/>
          </p:nvPr>
        </p:nvSpPr>
        <p:spPr/>
        <p:txBody>
          <a:bodyPr/>
          <a:lstStyle/>
          <a:p>
            <a:r>
              <a:rPr lang="en-ZA" dirty="0"/>
              <a:t>Context</a:t>
            </a:r>
          </a:p>
        </p:txBody>
      </p:sp>
      <p:pic>
        <p:nvPicPr>
          <p:cNvPr id="1028" name="Picture 4" descr="EOSC logo | EOSCSecretariat">
            <a:extLst>
              <a:ext uri="{FF2B5EF4-FFF2-40B4-BE49-F238E27FC236}">
                <a16:creationId xmlns:a16="http://schemas.microsoft.com/office/drawing/2014/main" id="{FAB9C3E4-44FE-4D07-8C64-456055E95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325" y="159671"/>
            <a:ext cx="3453285" cy="17104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AF49D8-F978-49EC-BED8-B85BFEF2BC97}"/>
              </a:ext>
            </a:extLst>
          </p:cNvPr>
          <p:cNvPicPr>
            <a:picLocks noChangeAspect="1"/>
          </p:cNvPicPr>
          <p:nvPr/>
        </p:nvPicPr>
        <p:blipFill>
          <a:blip r:embed="rId4"/>
          <a:stretch>
            <a:fillRect/>
          </a:stretch>
        </p:blipFill>
        <p:spPr>
          <a:xfrm>
            <a:off x="5413611" y="-43479"/>
            <a:ext cx="2188192" cy="2188192"/>
          </a:xfrm>
          <a:prstGeom prst="rect">
            <a:avLst/>
          </a:prstGeom>
        </p:spPr>
      </p:pic>
      <p:graphicFrame>
        <p:nvGraphicFramePr>
          <p:cNvPr id="1030" name="Text Placeholder 2">
            <a:extLst>
              <a:ext uri="{FF2B5EF4-FFF2-40B4-BE49-F238E27FC236}">
                <a16:creationId xmlns:a16="http://schemas.microsoft.com/office/drawing/2014/main" id="{C4F20F36-C8A6-AC4F-7B7E-18C0133BBCB2}"/>
              </a:ext>
            </a:extLst>
          </p:cNvPr>
          <p:cNvGraphicFramePr/>
          <p:nvPr>
            <p:extLst>
              <p:ext uri="{D42A27DB-BD31-4B8C-83A1-F6EECF244321}">
                <p14:modId xmlns:p14="http://schemas.microsoft.com/office/powerpoint/2010/main" val="4238867002"/>
              </p:ext>
            </p:extLst>
          </p:nvPr>
        </p:nvGraphicFramePr>
        <p:xfrm>
          <a:off x="838200" y="2141537"/>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9282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660DB-C6F0-4A8A-9444-B22B55CEA439}"/>
              </a:ext>
            </a:extLst>
          </p:cNvPr>
          <p:cNvSpPr>
            <a:spLocks noGrp="1"/>
          </p:cNvSpPr>
          <p:nvPr>
            <p:ph type="title"/>
          </p:nvPr>
        </p:nvSpPr>
        <p:spPr>
          <a:xfrm>
            <a:off x="572493" y="238539"/>
            <a:ext cx="11018520" cy="1434415"/>
          </a:xfrm>
        </p:spPr>
        <p:txBody>
          <a:bodyPr anchor="b">
            <a:normAutofit/>
          </a:bodyPr>
          <a:lstStyle/>
          <a:p>
            <a:r>
              <a:rPr lang="en-ZA" sz="5400"/>
              <a:t>SAOSC Value Proposition</a:t>
            </a: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1FC858B-D898-4456-A094-1B94DA61A440}"/>
              </a:ext>
            </a:extLst>
          </p:cNvPr>
          <p:cNvSpPr>
            <a:spLocks noGrp="1"/>
          </p:cNvSpPr>
          <p:nvPr>
            <p:ph type="body" idx="1"/>
          </p:nvPr>
        </p:nvSpPr>
        <p:spPr>
          <a:xfrm>
            <a:off x="304800" y="2071315"/>
            <a:ext cx="7370858" cy="4548145"/>
          </a:xfrm>
        </p:spPr>
        <p:txBody>
          <a:bodyPr anchor="t">
            <a:normAutofit/>
          </a:bodyPr>
          <a:lstStyle/>
          <a:p>
            <a:r>
              <a:rPr lang="en-ZA" sz="2400" dirty="0">
                <a:effectLst/>
                <a:latin typeface="Calibri" panose="020F0502020204030204" pitchFamily="34" charset="0"/>
                <a:ea typeface="Calibri" panose="020F0502020204030204" pitchFamily="34" charset="0"/>
              </a:rPr>
              <a:t>Embark upon a process to create a South African Open Science Cloud that requires engagement, coordination, and support from all stakeholders at national and institutional level</a:t>
            </a:r>
          </a:p>
          <a:p>
            <a:r>
              <a:rPr lang="en-ZA" sz="2400" dirty="0">
                <a:effectLst/>
                <a:latin typeface="Calibri" panose="020F0502020204030204" pitchFamily="34" charset="0"/>
                <a:ea typeface="Calibri" panose="020F0502020204030204" pitchFamily="34" charset="0"/>
              </a:rPr>
              <a:t>Bring together stakeholders across the research ecosystem, including research funders, research performing organisations, service providers, and intermediary bodies</a:t>
            </a:r>
          </a:p>
          <a:p>
            <a:r>
              <a:rPr lang="en-ZA" sz="2400" dirty="0">
                <a:effectLst/>
                <a:latin typeface="Calibri" panose="020F0502020204030204" pitchFamily="34" charset="0"/>
                <a:ea typeface="Calibri" panose="020F0502020204030204" pitchFamily="34" charset="0"/>
              </a:rPr>
              <a:t>Address technical, policy, and organisational issues in an initial pilot; long-term focus on human- centric research support, advocacy and change management in the adoption of evolutionary Open Science practice</a:t>
            </a:r>
          </a:p>
          <a:p>
            <a:endParaRPr lang="en-ZA" sz="2000" dirty="0">
              <a:effectLst/>
              <a:latin typeface="Calibri" panose="020F0502020204030204" pitchFamily="34" charset="0"/>
              <a:ea typeface="Calibri" panose="020F0502020204030204" pitchFamily="34" charset="0"/>
            </a:endParaRPr>
          </a:p>
          <a:p>
            <a:pPr marL="114300" indent="0">
              <a:buNone/>
            </a:pPr>
            <a:endParaRPr lang="en-ZA" sz="2000" dirty="0">
              <a:effectLst/>
              <a:latin typeface="Calibri" panose="020F0502020204030204" pitchFamily="34" charset="0"/>
              <a:ea typeface="Calibri" panose="020F0502020204030204" pitchFamily="34" charset="0"/>
            </a:endParaRPr>
          </a:p>
          <a:p>
            <a:endParaRPr lang="en-ZA" sz="2000" dirty="0"/>
          </a:p>
        </p:txBody>
      </p:sp>
      <p:pic>
        <p:nvPicPr>
          <p:cNvPr id="19" name="Picture 18" descr="White puzzle with one red piece">
            <a:extLst>
              <a:ext uri="{FF2B5EF4-FFF2-40B4-BE49-F238E27FC236}">
                <a16:creationId xmlns:a16="http://schemas.microsoft.com/office/drawing/2014/main" id="{4799D678-436F-D27A-E870-10E98163BD7C}"/>
              </a:ext>
            </a:extLst>
          </p:cNvPr>
          <p:cNvPicPr>
            <a:picLocks noChangeAspect="1"/>
          </p:cNvPicPr>
          <p:nvPr/>
        </p:nvPicPr>
        <p:blipFill rotWithShape="1">
          <a:blip r:embed="rId3"/>
          <a:srcRect l="23724" r="22162" b="2"/>
          <a:stretch/>
        </p:blipFill>
        <p:spPr>
          <a:xfrm>
            <a:off x="7675658" y="2093976"/>
            <a:ext cx="3941064" cy="4096512"/>
          </a:xfrm>
          <a:prstGeom prst="rect">
            <a:avLst/>
          </a:prstGeom>
        </p:spPr>
      </p:pic>
    </p:spTree>
    <p:extLst>
      <p:ext uri="{BB962C8B-B14F-4D97-AF65-F5344CB8AC3E}">
        <p14:creationId xmlns:p14="http://schemas.microsoft.com/office/powerpoint/2010/main" val="199624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ZA" dirty="0"/>
              <a:t>Initial Outcomes</a:t>
            </a:r>
            <a:endParaRPr dirty="0"/>
          </a:p>
        </p:txBody>
      </p:sp>
      <p:pic>
        <p:nvPicPr>
          <p:cNvPr id="4" name="Google Shape;90;p1">
            <a:extLst>
              <a:ext uri="{FF2B5EF4-FFF2-40B4-BE49-F238E27FC236}">
                <a16:creationId xmlns:a16="http://schemas.microsoft.com/office/drawing/2014/main" id="{16A04D49-BCA5-4A7D-9147-73682529470B}"/>
              </a:ext>
            </a:extLst>
          </p:cNvPr>
          <p:cNvPicPr preferRelativeResize="0"/>
          <p:nvPr/>
        </p:nvPicPr>
        <p:blipFill rotWithShape="1">
          <a:blip r:embed="rId3">
            <a:alphaModFix/>
          </a:blip>
          <a:srcRect/>
          <a:stretch/>
        </p:blipFill>
        <p:spPr>
          <a:xfrm>
            <a:off x="7692107" y="538533"/>
            <a:ext cx="2800985" cy="1360805"/>
          </a:xfrm>
          <a:prstGeom prst="rect">
            <a:avLst/>
          </a:prstGeom>
          <a:noFill/>
          <a:ln>
            <a:noFill/>
          </a:ln>
        </p:spPr>
      </p:pic>
      <p:graphicFrame>
        <p:nvGraphicFramePr>
          <p:cNvPr id="100" name="Google Shape;98;p2">
            <a:extLst>
              <a:ext uri="{FF2B5EF4-FFF2-40B4-BE49-F238E27FC236}">
                <a16:creationId xmlns:a16="http://schemas.microsoft.com/office/drawing/2014/main" id="{1356E7D3-F04B-DF4F-AE95-E538E56C093A}"/>
              </a:ext>
            </a:extLst>
          </p:cNvPr>
          <p:cNvGraphicFramePr/>
          <p:nvPr>
            <p:extLst>
              <p:ext uri="{D42A27DB-BD31-4B8C-83A1-F6EECF244321}">
                <p14:modId xmlns:p14="http://schemas.microsoft.com/office/powerpoint/2010/main" val="2305055480"/>
              </p:ext>
            </p:extLst>
          </p:nvPr>
        </p:nvGraphicFramePr>
        <p:xfrm>
          <a:off x="838200" y="1968129"/>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p3"/>
          <p:cNvSpPr txBox="1">
            <a:spLocks noGrp="1"/>
          </p:cNvSpPr>
          <p:nvPr>
            <p:ph type="title"/>
          </p:nvPr>
        </p:nvSpPr>
        <p:spPr>
          <a:xfrm>
            <a:off x="643468" y="643467"/>
            <a:ext cx="4620584" cy="4567137"/>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6000"/>
            </a:pPr>
            <a:r>
              <a:rPr lang="en-US" sz="3700" kern="1200">
                <a:solidFill>
                  <a:schemeClr val="tx1"/>
                </a:solidFill>
                <a:latin typeface="+mj-lt"/>
                <a:ea typeface="+mj-ea"/>
                <a:cs typeface="+mj-cs"/>
              </a:rPr>
              <a:t>Recommendations:         Technical Implementation</a:t>
            </a:r>
          </a:p>
        </p:txBody>
      </p:sp>
      <p:sp>
        <p:nvSpPr>
          <p:cNvPr id="105" name="Google Shape;105;p3"/>
          <p:cNvSpPr txBox="1">
            <a:spLocks noGrp="1"/>
          </p:cNvSpPr>
          <p:nvPr>
            <p:ph type="body" idx="1"/>
          </p:nvPr>
        </p:nvSpPr>
        <p:spPr>
          <a:xfrm>
            <a:off x="643467" y="5277684"/>
            <a:ext cx="4620584" cy="775494"/>
          </a:xfrm>
          <a:prstGeom prst="rect">
            <a:avLst/>
          </a:prstGeom>
        </p:spPr>
        <p:txBody>
          <a:bodyPr spcFirstLastPara="1" vert="horz" lIns="91440" tIns="45720" rIns="91440" bIns="45720" rtlCol="0" anchorCtr="0">
            <a:normAutofit/>
          </a:bodyPr>
          <a:lstStyle/>
          <a:p>
            <a:pPr marL="0" lvl="0" indent="0">
              <a:spcAft>
                <a:spcPts val="0"/>
              </a:spcAft>
              <a:buClr>
                <a:srgbClr val="888888"/>
              </a:buClr>
              <a:buSzPts val="2800"/>
            </a:pPr>
            <a:r>
              <a:rPr lang="en-US" kern="1200">
                <a:solidFill>
                  <a:schemeClr val="tx1"/>
                </a:solidFill>
                <a:latin typeface="+mn-lt"/>
                <a:ea typeface="+mn-ea"/>
                <a:cs typeface="+mn-cs"/>
              </a:rPr>
              <a:t>Prof Russ Taylor</a:t>
            </a:r>
          </a:p>
        </p:txBody>
      </p:sp>
      <p:pic>
        <p:nvPicPr>
          <p:cNvPr id="107" name="Picture 106" descr="People working on ideas">
            <a:extLst>
              <a:ext uri="{FF2B5EF4-FFF2-40B4-BE49-F238E27FC236}">
                <a16:creationId xmlns:a16="http://schemas.microsoft.com/office/drawing/2014/main" id="{2F5B3B3F-03CF-39E8-6686-7CF886F40DFD}"/>
              </a:ext>
            </a:extLst>
          </p:cNvPr>
          <p:cNvPicPr>
            <a:picLocks noChangeAspect="1"/>
          </p:cNvPicPr>
          <p:nvPr/>
        </p:nvPicPr>
        <p:blipFill rotWithShape="1">
          <a:blip r:embed="rId3"/>
          <a:srcRect l="17720" r="2533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2389-D456-F348-932F-D88A287BE09D}"/>
              </a:ext>
            </a:extLst>
          </p:cNvPr>
          <p:cNvSpPr>
            <a:spLocks noGrp="1"/>
          </p:cNvSpPr>
          <p:nvPr>
            <p:ph type="title"/>
          </p:nvPr>
        </p:nvSpPr>
        <p:spPr>
          <a:xfrm>
            <a:off x="625367" y="65375"/>
            <a:ext cx="10515600" cy="1325563"/>
          </a:xfrm>
        </p:spPr>
        <p:txBody>
          <a:bodyPr>
            <a:normAutofit/>
          </a:bodyPr>
          <a:lstStyle/>
          <a:p>
            <a:r>
              <a:rPr lang="en-US" dirty="0">
                <a:solidFill>
                  <a:schemeClr val="tx1"/>
                </a:solidFill>
              </a:rPr>
              <a:t>SOASC will be a Federation of Clouds</a:t>
            </a:r>
          </a:p>
        </p:txBody>
      </p:sp>
      <p:pic>
        <p:nvPicPr>
          <p:cNvPr id="6" name="Picture 5" descr="Chart, diagram, bubble chart&#10;&#10;Description automatically generated">
            <a:extLst>
              <a:ext uri="{FF2B5EF4-FFF2-40B4-BE49-F238E27FC236}">
                <a16:creationId xmlns:a16="http://schemas.microsoft.com/office/drawing/2014/main" id="{C91B7B14-BE8A-CE47-8DF1-0AA6FEDA1475}"/>
              </a:ext>
            </a:extLst>
          </p:cNvPr>
          <p:cNvPicPr>
            <a:picLocks noChangeAspect="1"/>
          </p:cNvPicPr>
          <p:nvPr/>
        </p:nvPicPr>
        <p:blipFill>
          <a:blip r:embed="rId3"/>
          <a:stretch>
            <a:fillRect/>
          </a:stretch>
        </p:blipFill>
        <p:spPr>
          <a:xfrm>
            <a:off x="6846625" y="1596788"/>
            <a:ext cx="5153354" cy="3870274"/>
          </a:xfrm>
          <a:prstGeom prst="rect">
            <a:avLst/>
          </a:prstGeom>
        </p:spPr>
      </p:pic>
      <p:sp>
        <p:nvSpPr>
          <p:cNvPr id="8" name="Content Placeholder 7">
            <a:extLst>
              <a:ext uri="{FF2B5EF4-FFF2-40B4-BE49-F238E27FC236}">
                <a16:creationId xmlns:a16="http://schemas.microsoft.com/office/drawing/2014/main" id="{B89ECB4C-5FBB-794D-BF2A-6AFA9B8E752B}"/>
              </a:ext>
            </a:extLst>
          </p:cNvPr>
          <p:cNvSpPr>
            <a:spLocks noGrp="1"/>
          </p:cNvSpPr>
          <p:nvPr>
            <p:ph idx="1"/>
          </p:nvPr>
        </p:nvSpPr>
        <p:spPr>
          <a:xfrm>
            <a:off x="489628" y="1313766"/>
            <a:ext cx="6283269" cy="4351338"/>
          </a:xfrm>
        </p:spPr>
        <p:txBody>
          <a:bodyPr>
            <a:normAutofit lnSpcReduction="10000"/>
          </a:bodyPr>
          <a:lstStyle/>
          <a:p>
            <a:r>
              <a:rPr lang="en-US" sz="2600" dirty="0"/>
              <a:t>Distributed federation of scientific data infrastructures, research infrastructures and e-infrastructures </a:t>
            </a:r>
          </a:p>
          <a:p>
            <a:r>
              <a:rPr lang="en-US" sz="2600" dirty="0"/>
              <a:t>Single sign-on Authentication</a:t>
            </a:r>
          </a:p>
          <a:p>
            <a:r>
              <a:rPr lang="en-US" sz="2600" dirty="0"/>
              <a:t>Role-based Authorization to allow self management of project teams for accessing resources</a:t>
            </a:r>
          </a:p>
          <a:p>
            <a:r>
              <a:rPr lang="en-US" sz="2600" dirty="0"/>
              <a:t>Trusted repositories and catalogues of containers, VMs, notebooks, data sources, …</a:t>
            </a:r>
          </a:p>
          <a:p>
            <a:r>
              <a:rPr lang="en-US" sz="2600" dirty="0"/>
              <a:t>Data access and WAN transfer tools</a:t>
            </a:r>
          </a:p>
        </p:txBody>
      </p:sp>
    </p:spTree>
    <p:extLst>
      <p:ext uri="{BB962C8B-B14F-4D97-AF65-F5344CB8AC3E}">
        <p14:creationId xmlns:p14="http://schemas.microsoft.com/office/powerpoint/2010/main" val="55062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C103-FC00-5A40-B60B-3EAE0FB88929}"/>
              </a:ext>
            </a:extLst>
          </p:cNvPr>
          <p:cNvSpPr>
            <a:spLocks noGrp="1"/>
          </p:cNvSpPr>
          <p:nvPr>
            <p:ph type="title"/>
          </p:nvPr>
        </p:nvSpPr>
        <p:spPr>
          <a:xfrm>
            <a:off x="407276" y="146055"/>
            <a:ext cx="11695892" cy="1179508"/>
          </a:xfrm>
        </p:spPr>
        <p:txBody>
          <a:bodyPr>
            <a:normAutofit/>
          </a:bodyPr>
          <a:lstStyle/>
          <a:p>
            <a:r>
              <a:rPr lang="en-US" dirty="0"/>
              <a:t>Identify Science Domains for pilot development </a:t>
            </a:r>
          </a:p>
        </p:txBody>
      </p:sp>
      <p:sp>
        <p:nvSpPr>
          <p:cNvPr id="3" name="Content Placeholder 2">
            <a:extLst>
              <a:ext uri="{FF2B5EF4-FFF2-40B4-BE49-F238E27FC236}">
                <a16:creationId xmlns:a16="http://schemas.microsoft.com/office/drawing/2014/main" id="{C2BFBDD2-F2FC-4B4B-BD3F-7E2981243B68}"/>
              </a:ext>
            </a:extLst>
          </p:cNvPr>
          <p:cNvSpPr>
            <a:spLocks noGrp="1"/>
          </p:cNvSpPr>
          <p:nvPr>
            <p:ph idx="1"/>
          </p:nvPr>
        </p:nvSpPr>
        <p:spPr>
          <a:xfrm>
            <a:off x="333704" y="2360607"/>
            <a:ext cx="5331372" cy="4351338"/>
          </a:xfrm>
        </p:spPr>
        <p:txBody>
          <a:bodyPr/>
          <a:lstStyle/>
          <a:p>
            <a:r>
              <a:rPr lang="en-US" dirty="0"/>
              <a:t>Data intensive science domains that drive SAOSC technical requirements</a:t>
            </a:r>
          </a:p>
          <a:p>
            <a:r>
              <a:rPr lang="en-US" dirty="0"/>
              <a:t>National research infrastructure roadmap priorities  (SARIR)</a:t>
            </a:r>
          </a:p>
          <a:p>
            <a:r>
              <a:rPr lang="en-US" sz="2800" dirty="0"/>
              <a:t>Co-investment opportunities </a:t>
            </a:r>
          </a:p>
          <a:p>
            <a:pPr marL="114300" indent="0">
              <a:buNone/>
            </a:pPr>
            <a:endParaRPr lang="en-US" dirty="0"/>
          </a:p>
          <a:p>
            <a:pPr marL="0" indent="0">
              <a:buNone/>
            </a:pPr>
            <a:r>
              <a:rPr lang="en-US" dirty="0"/>
              <a:t>	</a:t>
            </a:r>
          </a:p>
        </p:txBody>
      </p:sp>
      <p:sp>
        <p:nvSpPr>
          <p:cNvPr id="5" name="TextBox 4">
            <a:extLst>
              <a:ext uri="{FF2B5EF4-FFF2-40B4-BE49-F238E27FC236}">
                <a16:creationId xmlns:a16="http://schemas.microsoft.com/office/drawing/2014/main" id="{7941AC52-2669-4F45-98B5-8B334A1DBE15}"/>
              </a:ext>
            </a:extLst>
          </p:cNvPr>
          <p:cNvSpPr txBox="1"/>
          <p:nvPr/>
        </p:nvSpPr>
        <p:spPr>
          <a:xfrm>
            <a:off x="5665076" y="6131494"/>
            <a:ext cx="6438092" cy="369332"/>
          </a:xfrm>
          <a:prstGeom prst="rect">
            <a:avLst/>
          </a:prstGeom>
          <a:noFill/>
          <a:ln>
            <a:solidFill>
              <a:schemeClr val="accent1"/>
            </a:solidFill>
          </a:ln>
        </p:spPr>
        <p:txBody>
          <a:bodyPr wrap="square" rtlCol="0">
            <a:spAutoFit/>
          </a:bodyPr>
          <a:lstStyle/>
          <a:p>
            <a:r>
              <a:rPr lang="en-US" dirty="0"/>
              <a:t>From Draft SA Decadal Plan for Science, Technology and Innovation </a:t>
            </a:r>
          </a:p>
        </p:txBody>
      </p:sp>
      <p:pic>
        <p:nvPicPr>
          <p:cNvPr id="7" name="Picture 6">
            <a:extLst>
              <a:ext uri="{FF2B5EF4-FFF2-40B4-BE49-F238E27FC236}">
                <a16:creationId xmlns:a16="http://schemas.microsoft.com/office/drawing/2014/main" id="{A84E87A7-6E2A-364A-B52B-2D34DD46B284}"/>
              </a:ext>
            </a:extLst>
          </p:cNvPr>
          <p:cNvPicPr>
            <a:picLocks noChangeAspect="1"/>
          </p:cNvPicPr>
          <p:nvPr/>
        </p:nvPicPr>
        <p:blipFill>
          <a:blip r:embed="rId2"/>
          <a:stretch>
            <a:fillRect/>
          </a:stretch>
        </p:blipFill>
        <p:spPr>
          <a:xfrm>
            <a:off x="5828423" y="1670735"/>
            <a:ext cx="5818753" cy="4351338"/>
          </a:xfrm>
          <a:prstGeom prst="rect">
            <a:avLst/>
          </a:prstGeom>
        </p:spPr>
      </p:pic>
    </p:spTree>
    <p:extLst>
      <p:ext uri="{BB962C8B-B14F-4D97-AF65-F5344CB8AC3E}">
        <p14:creationId xmlns:p14="http://schemas.microsoft.com/office/powerpoint/2010/main" val="27919163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1764</Words>
  <Application>Microsoft Office PowerPoint</Application>
  <PresentationFormat>Widescreen</PresentationFormat>
  <Paragraphs>163</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  Towards a South African Open Science Cloud  SAOSC: a sustainable and federated infrastructure model</vt:lpstr>
      <vt:lpstr>The Dialogue Process</vt:lpstr>
      <vt:lpstr>Why SAOSC?</vt:lpstr>
      <vt:lpstr>Context</vt:lpstr>
      <vt:lpstr>SAOSC Value Proposition</vt:lpstr>
      <vt:lpstr>Initial Outcomes</vt:lpstr>
      <vt:lpstr>Recommendations:         Technical Implementation</vt:lpstr>
      <vt:lpstr>SOASC will be a Federation of Clouds</vt:lpstr>
      <vt:lpstr>Identify Science Domains for pilot development </vt:lpstr>
      <vt:lpstr>Federated cloud of NICIS Tiered Infrastructure</vt:lpstr>
      <vt:lpstr>National Authentication and Authorization Service</vt:lpstr>
      <vt:lpstr>Shared repositories and catalogues of trusted software and services</vt:lpstr>
      <vt:lpstr>Recommendations:                  Data Quality </vt:lpstr>
      <vt:lpstr>Capacity Building</vt:lpstr>
      <vt:lpstr>PowerPoint Presentation</vt:lpstr>
      <vt:lpstr>Data Stewardship in change management</vt:lpstr>
      <vt:lpstr>Recommendations: Sustainability</vt:lpstr>
      <vt:lpstr>PowerPoint Presentation</vt:lpstr>
      <vt:lpstr>Recommendations: Governance</vt:lpstr>
      <vt:lpstr>PowerPoint Presentation</vt:lpstr>
      <vt:lpstr>SAOSC Declaration</vt:lpstr>
      <vt:lpstr>Preliminary Roadmap</vt:lpstr>
      <vt:lpstr>You can make SAOSC happen</vt:lpstr>
      <vt:lpstr>  Towards a South African Open Science Cloud  SAOSC: a sustainable and federated infrastructure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SAOSC  Workshop 2</dc:title>
  <dc:creator>Dale Peters</dc:creator>
  <cp:lastModifiedBy>Dale Peters</cp:lastModifiedBy>
  <cp:revision>43</cp:revision>
  <dcterms:created xsi:type="dcterms:W3CDTF">2022-02-16T10:12:36Z</dcterms:created>
  <dcterms:modified xsi:type="dcterms:W3CDTF">2023-09-13T15:20:32Z</dcterms:modified>
</cp:coreProperties>
</file>